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embeddedFontLst>
    <p:embeddedFont>
      <p:font typeface="Libre Franklin"/>
      <p:regular r:id="rId45"/>
      <p:bold r:id="rId46"/>
      <p:italic r:id="rId47"/>
      <p:boldItalic r:id="rId48"/>
    </p:embeddedFont>
    <p:embeddedFont>
      <p:font typeface="Palatino Linotype"/>
      <p:regular r:id="rId49"/>
      <p:bold r:id="rId50"/>
      <p:italic r:id="rId51"/>
      <p:boldItalic r:id="rId52"/>
    </p:embeddedFont>
    <p:embeddedFont>
      <p:font typeface="Libre Franklin Medium"/>
      <p:regular r:id="rId53"/>
      <p:bold r:id="rId54"/>
      <p:italic r:id="rId55"/>
      <p:boldItalic r:id="rId56"/>
    </p:embeddedFont>
    <p:embeddedFont>
      <p:font typeface="Gill Sans"/>
      <p:regular r:id="rId57"/>
      <p:bold r:id="rId58"/>
    </p:embeddedFon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3" roundtripDataSignature="AMtx7mj0v+jY8WAaOtHeYA5ge4BaEa25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ibreFranklin-bold.fntdata"/><Relationship Id="rId45" Type="http://schemas.openxmlformats.org/officeDocument/2006/relationships/font" Target="fonts/LibreFrankl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LibreFranklin-boldItalic.fntdata"/><Relationship Id="rId47" Type="http://schemas.openxmlformats.org/officeDocument/2006/relationships/font" Target="fonts/LibreFranklin-italic.fntdata"/><Relationship Id="rId49" Type="http://schemas.openxmlformats.org/officeDocument/2006/relationships/font" Target="fonts/PalatinoLinotyp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enturyGothic-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alatinoLinotype-italic.fntdata"/><Relationship Id="rId50" Type="http://schemas.openxmlformats.org/officeDocument/2006/relationships/font" Target="fonts/PalatinoLinotype-bold.fntdata"/><Relationship Id="rId53" Type="http://schemas.openxmlformats.org/officeDocument/2006/relationships/font" Target="fonts/LibreFranklinMedium-regular.fntdata"/><Relationship Id="rId52" Type="http://schemas.openxmlformats.org/officeDocument/2006/relationships/font" Target="fonts/PalatinoLinotype-boldItalic.fntdata"/><Relationship Id="rId11" Type="http://schemas.openxmlformats.org/officeDocument/2006/relationships/slide" Target="slides/slide5.xml"/><Relationship Id="rId55" Type="http://schemas.openxmlformats.org/officeDocument/2006/relationships/font" Target="fonts/LibreFranklinMedium-italic.fntdata"/><Relationship Id="rId10" Type="http://schemas.openxmlformats.org/officeDocument/2006/relationships/slide" Target="slides/slide4.xml"/><Relationship Id="rId54" Type="http://schemas.openxmlformats.org/officeDocument/2006/relationships/font" Target="fonts/LibreFranklinMedium-bold.fntdata"/><Relationship Id="rId13" Type="http://schemas.openxmlformats.org/officeDocument/2006/relationships/slide" Target="slides/slide7.xml"/><Relationship Id="rId57" Type="http://schemas.openxmlformats.org/officeDocument/2006/relationships/font" Target="fonts/GillSans-regular.fntdata"/><Relationship Id="rId12" Type="http://schemas.openxmlformats.org/officeDocument/2006/relationships/slide" Target="slides/slide6.xml"/><Relationship Id="rId56" Type="http://schemas.openxmlformats.org/officeDocument/2006/relationships/font" Target="fonts/LibreFranklinMedium-boldItalic.fntdata"/><Relationship Id="rId15" Type="http://schemas.openxmlformats.org/officeDocument/2006/relationships/slide" Target="slides/slide9.xml"/><Relationship Id="rId59" Type="http://schemas.openxmlformats.org/officeDocument/2006/relationships/font" Target="fonts/CenturyGothic-regular.fntdata"/><Relationship Id="rId14" Type="http://schemas.openxmlformats.org/officeDocument/2006/relationships/slide" Target="slides/slide8.xml"/><Relationship Id="rId58" Type="http://schemas.openxmlformats.org/officeDocument/2006/relationships/font" Target="fonts/GillSa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39c3bc0c9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139c3bc0c9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e217ea34eb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1e217ea34eb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352e17964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f352e17964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36fbab6da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1536fbab6da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536fbab6da_0_5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536fbab6da_0_5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9708c81cc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139708c81cc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536fbab6da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g1536fbab6da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36fbab6da_0_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g1536fbab6da_0_5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536fbab6da_0_5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g1536fbab6da_0_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3f65b4d36b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3f65b4d36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36fbab6d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1536fbab6da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3f65b4d36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3f65b4d3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3f65b4d36b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3f65b4d36b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3f65b4d36b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13f65b4d36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3f65b4d36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13f65b4d36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536fbab6da_0_5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1536fbab6da_0_5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e217ea34eb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g1e217ea34eb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e217ea34eb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g1e217ea34eb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e217ea34eb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g1e217ea34eb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e217ea34eb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g1e217ea34eb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e217ea34eb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e217ea34e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e224846ed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1e224846ed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e254a8f23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e254a8f2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e254a8f23a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e254a8f23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e254a8f23a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e254a8f23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536fbab6da_0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g1536fbab6da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536fbab6da_0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1536fbab6da_0_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536fbab6da_0_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g1536fbab6da_0_5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39c3bc0c9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g139c3bc0c9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e2244f6a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6" name="Google Shape;476;g1e2244f6a8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f5298a18dc_0_20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gf5298a18dc_0_20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e217ea34e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1e217ea34eb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e217ea34e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1e217ea34eb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536fbab6da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1536fbab6da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9708c81c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139708c81c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62fa017d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f62fa017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536fbab6d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1536fbab6da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cxnSp>
        <p:nvCxnSpPr>
          <p:cNvPr id="15" name="Google Shape;15;p10"/>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16" name="Google Shape;16;p10"/>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480"/>
              </a:spcBef>
              <a:spcAft>
                <a:spcPts val="0"/>
              </a:spcAft>
              <a:buSzPts val="1680"/>
              <a:buNone/>
              <a:defRPr sz="2400">
                <a:solidFill>
                  <a:srgbClr val="44332A"/>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080"/>
              <a:buNone/>
              <a:defRPr/>
            </a:lvl5pPr>
            <a:lvl6pPr lvl="5" algn="ctr">
              <a:lnSpc>
                <a:spcPct val="100000"/>
              </a:lnSpc>
              <a:spcBef>
                <a:spcPts val="360"/>
              </a:spcBef>
              <a:spcAft>
                <a:spcPts val="0"/>
              </a:spcAft>
              <a:buSzPts val="108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080"/>
              <a:buNone/>
              <a:defRPr/>
            </a:lvl8pPr>
            <a:lvl9pPr lvl="8" algn="ctr">
              <a:lnSpc>
                <a:spcPct val="100000"/>
              </a:lnSpc>
              <a:spcBef>
                <a:spcPts val="360"/>
              </a:spcBef>
              <a:spcAft>
                <a:spcPts val="0"/>
              </a:spcAft>
              <a:buSzPts val="1080"/>
              <a:buNone/>
              <a:defRPr/>
            </a:lvl9pPr>
          </a:lstStyle>
          <a:p/>
        </p:txBody>
      </p:sp>
      <p:sp>
        <p:nvSpPr>
          <p:cNvPr id="18" name="Google Shape;18;p1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9"/>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78" name="Google Shape;78;p1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0"/>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4" name="Google Shape;84;p2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gf5298a18dc_0_1720"/>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f5298a18dc_0_17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30200" lvl="4" marL="2286000" algn="l">
              <a:lnSpc>
                <a:spcPct val="100000"/>
              </a:lnSpc>
              <a:spcBef>
                <a:spcPts val="320"/>
              </a:spcBef>
              <a:spcAft>
                <a:spcPts val="0"/>
              </a:spcAft>
              <a:buClr>
                <a:srgbClr val="7F7F7F"/>
              </a:buClr>
              <a:buSzPts val="1600"/>
              <a:buChar char="•"/>
              <a:defRPr/>
            </a:lvl5pPr>
            <a:lvl6pPr indent="-330200" lvl="5" marL="2743200" algn="l">
              <a:lnSpc>
                <a:spcPct val="100000"/>
              </a:lnSpc>
              <a:spcBef>
                <a:spcPts val="320"/>
              </a:spcBef>
              <a:spcAft>
                <a:spcPts val="0"/>
              </a:spcAft>
              <a:buClr>
                <a:srgbClr val="7F7F7F"/>
              </a:buClr>
              <a:buSzPts val="1600"/>
              <a:buChar char="o"/>
              <a:defRPr/>
            </a:lvl6pPr>
            <a:lvl7pPr indent="-330200" lvl="6" marL="3200400" algn="l">
              <a:lnSpc>
                <a:spcPct val="100000"/>
              </a:lnSpc>
              <a:spcBef>
                <a:spcPts val="320"/>
              </a:spcBef>
              <a:spcAft>
                <a:spcPts val="0"/>
              </a:spcAft>
              <a:buClr>
                <a:srgbClr val="7F7F7F"/>
              </a:buClr>
              <a:buSzPts val="1600"/>
              <a:buChar char="•"/>
              <a:defRPr/>
            </a:lvl7pPr>
            <a:lvl8pPr indent="-330200" lvl="7" marL="3657600" algn="l">
              <a:lnSpc>
                <a:spcPct val="100000"/>
              </a:lnSpc>
              <a:spcBef>
                <a:spcPts val="320"/>
              </a:spcBef>
              <a:spcAft>
                <a:spcPts val="0"/>
              </a:spcAft>
              <a:buClr>
                <a:srgbClr val="7F7F7F"/>
              </a:buClr>
              <a:buSzPts val="1600"/>
              <a:buChar char="o"/>
              <a:defRPr/>
            </a:lvl8pPr>
            <a:lvl9pPr indent="-330200" lvl="8" marL="4114800" algn="l">
              <a:lnSpc>
                <a:spcPct val="100000"/>
              </a:lnSpc>
              <a:spcBef>
                <a:spcPts val="320"/>
              </a:spcBef>
              <a:spcAft>
                <a:spcPts val="0"/>
              </a:spcAft>
              <a:buClr>
                <a:srgbClr val="7F7F7F"/>
              </a:buClr>
              <a:buSzPts val="1600"/>
              <a:buFont typeface="Arial"/>
              <a:buChar char="•"/>
              <a:defRPr/>
            </a:lvl9pPr>
          </a:lstStyle>
          <a:p/>
        </p:txBody>
      </p:sp>
      <p:sp>
        <p:nvSpPr>
          <p:cNvPr id="98" name="Google Shape;98;gf5298a18dc_0_172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f5298a18dc_0_172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f5298a18dc_0_172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1" name="Shape 101"/>
        <p:cNvGrpSpPr/>
        <p:nvPr/>
      </p:nvGrpSpPr>
      <p:grpSpPr>
        <a:xfrm>
          <a:off x="0" y="0"/>
          <a:ext cx="0" cy="0"/>
          <a:chOff x="0" y="0"/>
          <a:chExt cx="0" cy="0"/>
        </a:xfrm>
      </p:grpSpPr>
      <p:sp>
        <p:nvSpPr>
          <p:cNvPr id="102" name="Google Shape;102;gf5298a18dc_0_172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f5298a18dc_0_1726"/>
          <p:cNvSpPr txBox="1"/>
          <p:nvPr>
            <p:ph idx="1"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7F7F7F"/>
              </a:buClr>
              <a:buSzPts val="2400"/>
              <a:buChar char="•"/>
              <a:defRPr sz="2400"/>
            </a:lvl1pPr>
            <a:lvl2pPr indent="-330200" lvl="1" marL="914400" algn="l">
              <a:lnSpc>
                <a:spcPct val="100000"/>
              </a:lnSpc>
              <a:spcBef>
                <a:spcPts val="320"/>
              </a:spcBef>
              <a:spcAft>
                <a:spcPts val="0"/>
              </a:spcAft>
              <a:buClr>
                <a:srgbClr val="7F7F7F"/>
              </a:buClr>
              <a:buSzPts val="1600"/>
              <a:buChar char="o"/>
              <a:defRPr sz="1600"/>
            </a:lvl2pPr>
            <a:lvl3pPr indent="-330200" lvl="2" marL="1371600" algn="l">
              <a:lnSpc>
                <a:spcPct val="100000"/>
              </a:lnSpc>
              <a:spcBef>
                <a:spcPts val="320"/>
              </a:spcBef>
              <a:spcAft>
                <a:spcPts val="0"/>
              </a:spcAft>
              <a:buClr>
                <a:srgbClr val="7F7F7F"/>
              </a:buClr>
              <a:buSzPts val="1600"/>
              <a:buChar char="•"/>
              <a:defRPr sz="1600"/>
            </a:lvl3pPr>
            <a:lvl4pPr indent="-330200" lvl="3" marL="1828800" algn="l">
              <a:lnSpc>
                <a:spcPct val="100000"/>
              </a:lnSpc>
              <a:spcBef>
                <a:spcPts val="320"/>
              </a:spcBef>
              <a:spcAft>
                <a:spcPts val="0"/>
              </a:spcAft>
              <a:buClr>
                <a:srgbClr val="7F7F7F"/>
              </a:buClr>
              <a:buSzPts val="1600"/>
              <a:buChar char="o"/>
              <a:defRPr sz="1600"/>
            </a:lvl4pPr>
            <a:lvl5pPr indent="-330200" lvl="4" marL="2286000" algn="l">
              <a:lnSpc>
                <a:spcPct val="100000"/>
              </a:lnSpc>
              <a:spcBef>
                <a:spcPts val="320"/>
              </a:spcBef>
              <a:spcAft>
                <a:spcPts val="0"/>
              </a:spcAft>
              <a:buClr>
                <a:srgbClr val="7F7F7F"/>
              </a:buClr>
              <a:buSzPts val="1600"/>
              <a:buChar char="•"/>
              <a:defRPr sz="1600"/>
            </a:lvl5pPr>
            <a:lvl6pPr indent="-330200" lvl="5" marL="2743200" algn="l">
              <a:lnSpc>
                <a:spcPct val="100000"/>
              </a:lnSpc>
              <a:spcBef>
                <a:spcPts val="320"/>
              </a:spcBef>
              <a:spcAft>
                <a:spcPts val="0"/>
              </a:spcAft>
              <a:buClr>
                <a:srgbClr val="7F7F7F"/>
              </a:buClr>
              <a:buSzPts val="1600"/>
              <a:buChar char="o"/>
              <a:defRPr sz="1600"/>
            </a:lvl6pPr>
            <a:lvl7pPr indent="-330200" lvl="6" marL="3200400" algn="l">
              <a:lnSpc>
                <a:spcPct val="100000"/>
              </a:lnSpc>
              <a:spcBef>
                <a:spcPts val="320"/>
              </a:spcBef>
              <a:spcAft>
                <a:spcPts val="0"/>
              </a:spcAft>
              <a:buClr>
                <a:srgbClr val="7F7F7F"/>
              </a:buClr>
              <a:buSzPts val="1600"/>
              <a:buChar char="•"/>
              <a:defRPr sz="1600"/>
            </a:lvl7pPr>
            <a:lvl8pPr indent="-330200" lvl="7" marL="3657600" algn="l">
              <a:lnSpc>
                <a:spcPct val="100000"/>
              </a:lnSpc>
              <a:spcBef>
                <a:spcPts val="320"/>
              </a:spcBef>
              <a:spcAft>
                <a:spcPts val="0"/>
              </a:spcAft>
              <a:buClr>
                <a:srgbClr val="7F7F7F"/>
              </a:buClr>
              <a:buSzPts val="1600"/>
              <a:buChar char="o"/>
              <a:defRPr sz="1600"/>
            </a:lvl8pPr>
            <a:lvl9pPr indent="-330200" lvl="8" marL="4114800" algn="l">
              <a:lnSpc>
                <a:spcPct val="100000"/>
              </a:lnSpc>
              <a:spcBef>
                <a:spcPts val="320"/>
              </a:spcBef>
              <a:spcAft>
                <a:spcPts val="0"/>
              </a:spcAft>
              <a:buClr>
                <a:srgbClr val="7F7F7F"/>
              </a:buClr>
              <a:buSzPts val="1600"/>
              <a:buChar char="•"/>
              <a:defRPr sz="1600"/>
            </a:lvl9pPr>
          </a:lstStyle>
          <a:p/>
        </p:txBody>
      </p:sp>
      <p:sp>
        <p:nvSpPr>
          <p:cNvPr id="104" name="Google Shape;104;gf5298a18dc_0_1726"/>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f5298a18dc_0_1726"/>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f5298a18dc_0_1726"/>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gf5298a18dc_0_1726"/>
          <p:cNvSpPr txBox="1"/>
          <p:nvPr>
            <p:ph idx="2" type="body"/>
          </p:nvPr>
        </p:nvSpPr>
        <p:spPr>
          <a:xfrm>
            <a:off x="365760" y="1600200"/>
            <a:ext cx="4041600" cy="45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gf5298a18dc_0_1714"/>
          <p:cNvSpPr txBox="1"/>
          <p:nvPr>
            <p:ph type="ctrTitle"/>
          </p:nvPr>
        </p:nvSpPr>
        <p:spPr>
          <a:xfrm>
            <a:off x="685800" y="609601"/>
            <a:ext cx="7772400" cy="426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8000"/>
              <a:buFont typeface="Palatino Linotype"/>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f5298a18dc_0_1714"/>
          <p:cNvSpPr txBox="1"/>
          <p:nvPr>
            <p:ph idx="1" type="subTitle"/>
          </p:nvPr>
        </p:nvSpPr>
        <p:spPr>
          <a:xfrm>
            <a:off x="1371600" y="4953000"/>
            <a:ext cx="6400800" cy="12192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rgbClr val="888888"/>
              </a:buClr>
              <a:buSzPts val="2400"/>
              <a:buNone/>
              <a:defRPr sz="2400">
                <a:solidFill>
                  <a:srgbClr val="888888"/>
                </a:solidFill>
              </a:defRPr>
            </a:lvl1pPr>
            <a:lvl2pPr lvl="1" algn="ctr">
              <a:lnSpc>
                <a:spcPct val="100000"/>
              </a:lnSpc>
              <a:spcBef>
                <a:spcPts val="320"/>
              </a:spcBef>
              <a:spcAft>
                <a:spcPts val="0"/>
              </a:spcAft>
              <a:buClr>
                <a:srgbClr val="888888"/>
              </a:buClr>
              <a:buSzPts val="1600"/>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320"/>
              </a:spcBef>
              <a:spcAft>
                <a:spcPts val="0"/>
              </a:spcAft>
              <a:buClr>
                <a:srgbClr val="888888"/>
              </a:buClr>
              <a:buSzPts val="1600"/>
              <a:buNone/>
              <a:defRPr>
                <a:solidFill>
                  <a:srgbClr val="888888"/>
                </a:solidFill>
              </a:defRPr>
            </a:lvl6pPr>
            <a:lvl7pPr lvl="6" algn="ctr">
              <a:lnSpc>
                <a:spcPct val="100000"/>
              </a:lnSpc>
              <a:spcBef>
                <a:spcPts val="320"/>
              </a:spcBef>
              <a:spcAft>
                <a:spcPts val="0"/>
              </a:spcAft>
              <a:buClr>
                <a:srgbClr val="888888"/>
              </a:buClr>
              <a:buSzPts val="1600"/>
              <a:buNone/>
              <a:defRPr>
                <a:solidFill>
                  <a:srgbClr val="888888"/>
                </a:solidFill>
              </a:defRPr>
            </a:lvl7pPr>
            <a:lvl8pPr lvl="7" algn="ctr">
              <a:lnSpc>
                <a:spcPct val="100000"/>
              </a:lnSpc>
              <a:spcBef>
                <a:spcPts val="320"/>
              </a:spcBef>
              <a:spcAft>
                <a:spcPts val="0"/>
              </a:spcAft>
              <a:buClr>
                <a:srgbClr val="888888"/>
              </a:buClr>
              <a:buSzPts val="1600"/>
              <a:buNone/>
              <a:defRPr>
                <a:solidFill>
                  <a:srgbClr val="888888"/>
                </a:solidFill>
              </a:defRPr>
            </a:lvl8pPr>
            <a:lvl9pPr lvl="8" algn="ctr">
              <a:lnSpc>
                <a:spcPct val="100000"/>
              </a:lnSpc>
              <a:spcBef>
                <a:spcPts val="320"/>
              </a:spcBef>
              <a:spcAft>
                <a:spcPts val="0"/>
              </a:spcAft>
              <a:buClr>
                <a:srgbClr val="888888"/>
              </a:buClr>
              <a:buSzPts val="1600"/>
              <a:buNone/>
              <a:defRPr>
                <a:solidFill>
                  <a:srgbClr val="888888"/>
                </a:solidFill>
              </a:defRPr>
            </a:lvl9pPr>
          </a:lstStyle>
          <a:p/>
        </p:txBody>
      </p:sp>
      <p:sp>
        <p:nvSpPr>
          <p:cNvPr id="111" name="Google Shape;111;gf5298a18dc_0_1714"/>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f5298a18dc_0_1714"/>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13" name="Google Shape;113;gf5298a18dc_0_1714"/>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gf5298a18dc_0_1733"/>
          <p:cNvSpPr txBox="1"/>
          <p:nvPr>
            <p:ph type="title"/>
          </p:nvPr>
        </p:nvSpPr>
        <p:spPr>
          <a:xfrm>
            <a:off x="722313" y="1371600"/>
            <a:ext cx="7772400" cy="2505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4800"/>
              <a:buFont typeface="Palatino Linotype"/>
              <a:buNone/>
              <a:defRPr sz="4800">
                <a:solidFill>
                  <a:schemeClr val="dk2"/>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f5298a18dc_0_1733"/>
          <p:cNvSpPr txBox="1"/>
          <p:nvPr>
            <p:ph idx="1" type="body"/>
          </p:nvPr>
        </p:nvSpPr>
        <p:spPr>
          <a:xfrm>
            <a:off x="722313" y="4068763"/>
            <a:ext cx="7772400" cy="11319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7" name="Google Shape;117;gf5298a18dc_0_1733"/>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f5298a18dc_0_1733"/>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f5298a18dc_0_1733"/>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20" name="Google Shape;120;gf5298a18dc_0_1733"/>
          <p:cNvSpPr/>
          <p:nvPr/>
        </p:nvSpPr>
        <p:spPr>
          <a:xfrm>
            <a:off x="4495800" y="3924300"/>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21" name="Google Shape;121;gf5298a18dc_0_1733"/>
          <p:cNvSpPr/>
          <p:nvPr/>
        </p:nvSpPr>
        <p:spPr>
          <a:xfrm>
            <a:off x="4695825" y="3924300"/>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22" name="Google Shape;122;gf5298a18dc_0_1733"/>
          <p:cNvSpPr/>
          <p:nvPr/>
        </p:nvSpPr>
        <p:spPr>
          <a:xfrm>
            <a:off x="4296728" y="3924300"/>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3" name="Shape 123"/>
        <p:cNvGrpSpPr/>
        <p:nvPr/>
      </p:nvGrpSpPr>
      <p:grpSpPr>
        <a:xfrm>
          <a:off x="0" y="0"/>
          <a:ext cx="0" cy="0"/>
          <a:chOff x="0" y="0"/>
          <a:chExt cx="0" cy="0"/>
        </a:xfrm>
      </p:grpSpPr>
      <p:sp>
        <p:nvSpPr>
          <p:cNvPr id="124" name="Google Shape;124;gf5298a18dc_0_1742"/>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107407"/>
              </a:lnSpc>
              <a:spcBef>
                <a:spcPts val="0"/>
              </a:spcBef>
              <a:spcAft>
                <a:spcPts val="0"/>
              </a:spcAft>
              <a:buClr>
                <a:schemeClr val="dk2"/>
              </a:buClr>
              <a:buSzPts val="5400"/>
              <a:buFont typeface="Palatino Linotyp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f5298a18dc_0_1742"/>
          <p:cNvSpPr txBox="1"/>
          <p:nvPr>
            <p:ph idx="1" type="body"/>
          </p:nvPr>
        </p:nvSpPr>
        <p:spPr>
          <a:xfrm>
            <a:off x="457200" y="1600200"/>
            <a:ext cx="4040100" cy="60960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Clr>
                <a:srgbClr val="7F7F7F"/>
              </a:buClr>
              <a:buSzPts val="2400"/>
              <a:buNone/>
              <a:defRPr b="0" sz="2400"/>
            </a:lvl1pPr>
            <a:lvl2pPr indent="-228600" lvl="1" marL="914400" algn="l">
              <a:lnSpc>
                <a:spcPct val="100000"/>
              </a:lnSpc>
              <a:spcBef>
                <a:spcPts val="400"/>
              </a:spcBef>
              <a:spcAft>
                <a:spcPts val="0"/>
              </a:spcAft>
              <a:buClr>
                <a:srgbClr val="7F7F7F"/>
              </a:buClr>
              <a:buSzPts val="2000"/>
              <a:buNone/>
              <a:defRPr b="1" sz="2000"/>
            </a:lvl2pPr>
            <a:lvl3pPr indent="-228600" lvl="2" marL="1371600" algn="l">
              <a:lnSpc>
                <a:spcPct val="100000"/>
              </a:lnSpc>
              <a:spcBef>
                <a:spcPts val="360"/>
              </a:spcBef>
              <a:spcAft>
                <a:spcPts val="0"/>
              </a:spcAft>
              <a:buClr>
                <a:srgbClr val="7F7F7F"/>
              </a:buClr>
              <a:buSzPts val="1800"/>
              <a:buNone/>
              <a:defRPr b="1" sz="1800"/>
            </a:lvl3pPr>
            <a:lvl4pPr indent="-228600" lvl="3" marL="1828800" algn="l">
              <a:lnSpc>
                <a:spcPct val="100000"/>
              </a:lnSpc>
              <a:spcBef>
                <a:spcPts val="320"/>
              </a:spcBef>
              <a:spcAft>
                <a:spcPts val="0"/>
              </a:spcAft>
              <a:buClr>
                <a:srgbClr val="7F7F7F"/>
              </a:buClr>
              <a:buSzPts val="1600"/>
              <a:buNone/>
              <a:defRPr b="1" sz="1600"/>
            </a:lvl4pPr>
            <a:lvl5pPr indent="-228600" lvl="4" marL="2286000" algn="l">
              <a:lnSpc>
                <a:spcPct val="100000"/>
              </a:lnSpc>
              <a:spcBef>
                <a:spcPts val="320"/>
              </a:spcBef>
              <a:spcAft>
                <a:spcPts val="0"/>
              </a:spcAft>
              <a:buClr>
                <a:srgbClr val="7F7F7F"/>
              </a:buClr>
              <a:buSzPts val="1600"/>
              <a:buNone/>
              <a:defRPr b="1" sz="1600"/>
            </a:lvl5pPr>
            <a:lvl6pPr indent="-228600" lvl="5" marL="2743200" algn="l">
              <a:lnSpc>
                <a:spcPct val="100000"/>
              </a:lnSpc>
              <a:spcBef>
                <a:spcPts val="320"/>
              </a:spcBef>
              <a:spcAft>
                <a:spcPts val="0"/>
              </a:spcAft>
              <a:buClr>
                <a:srgbClr val="7F7F7F"/>
              </a:buClr>
              <a:buSzPts val="1600"/>
              <a:buNone/>
              <a:defRPr b="1" sz="1600"/>
            </a:lvl6pPr>
            <a:lvl7pPr indent="-228600" lvl="6" marL="3200400" algn="l">
              <a:lnSpc>
                <a:spcPct val="100000"/>
              </a:lnSpc>
              <a:spcBef>
                <a:spcPts val="320"/>
              </a:spcBef>
              <a:spcAft>
                <a:spcPts val="0"/>
              </a:spcAft>
              <a:buClr>
                <a:srgbClr val="7F7F7F"/>
              </a:buClr>
              <a:buSzPts val="1600"/>
              <a:buNone/>
              <a:defRPr b="1" sz="1600"/>
            </a:lvl7pPr>
            <a:lvl8pPr indent="-228600" lvl="7" marL="3657600" algn="l">
              <a:lnSpc>
                <a:spcPct val="100000"/>
              </a:lnSpc>
              <a:spcBef>
                <a:spcPts val="320"/>
              </a:spcBef>
              <a:spcAft>
                <a:spcPts val="0"/>
              </a:spcAft>
              <a:buClr>
                <a:srgbClr val="7F7F7F"/>
              </a:buClr>
              <a:buSzPts val="1600"/>
              <a:buNone/>
              <a:defRPr b="1" sz="1600"/>
            </a:lvl8pPr>
            <a:lvl9pPr indent="-228600" lvl="8" marL="4114800" algn="l">
              <a:lnSpc>
                <a:spcPct val="100000"/>
              </a:lnSpc>
              <a:spcBef>
                <a:spcPts val="320"/>
              </a:spcBef>
              <a:spcAft>
                <a:spcPts val="0"/>
              </a:spcAft>
              <a:buClr>
                <a:srgbClr val="7F7F7F"/>
              </a:buClr>
              <a:buSzPts val="1600"/>
              <a:buNone/>
              <a:defRPr b="1" sz="1600"/>
            </a:lvl9pPr>
          </a:lstStyle>
          <a:p/>
        </p:txBody>
      </p:sp>
      <p:sp>
        <p:nvSpPr>
          <p:cNvPr id="126" name="Google Shape;126;gf5298a18dc_0_1742"/>
          <p:cNvSpPr txBox="1"/>
          <p:nvPr>
            <p:ph idx="2" type="body"/>
          </p:nvPr>
        </p:nvSpPr>
        <p:spPr>
          <a:xfrm>
            <a:off x="4648200" y="1600200"/>
            <a:ext cx="4041900" cy="609600"/>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Clr>
                <a:srgbClr val="7F7F7F"/>
              </a:buClr>
              <a:buSzPts val="2400"/>
              <a:buNone/>
              <a:defRPr b="0" sz="2400"/>
            </a:lvl1pPr>
            <a:lvl2pPr indent="-228600" lvl="1" marL="914400" algn="l">
              <a:lnSpc>
                <a:spcPct val="100000"/>
              </a:lnSpc>
              <a:spcBef>
                <a:spcPts val="400"/>
              </a:spcBef>
              <a:spcAft>
                <a:spcPts val="0"/>
              </a:spcAft>
              <a:buClr>
                <a:srgbClr val="7F7F7F"/>
              </a:buClr>
              <a:buSzPts val="2000"/>
              <a:buNone/>
              <a:defRPr b="1" sz="2000"/>
            </a:lvl2pPr>
            <a:lvl3pPr indent="-228600" lvl="2" marL="1371600" algn="l">
              <a:lnSpc>
                <a:spcPct val="100000"/>
              </a:lnSpc>
              <a:spcBef>
                <a:spcPts val="360"/>
              </a:spcBef>
              <a:spcAft>
                <a:spcPts val="0"/>
              </a:spcAft>
              <a:buClr>
                <a:srgbClr val="7F7F7F"/>
              </a:buClr>
              <a:buSzPts val="1800"/>
              <a:buNone/>
              <a:defRPr b="1" sz="1800"/>
            </a:lvl3pPr>
            <a:lvl4pPr indent="-228600" lvl="3" marL="1828800" algn="l">
              <a:lnSpc>
                <a:spcPct val="100000"/>
              </a:lnSpc>
              <a:spcBef>
                <a:spcPts val="320"/>
              </a:spcBef>
              <a:spcAft>
                <a:spcPts val="0"/>
              </a:spcAft>
              <a:buClr>
                <a:srgbClr val="7F7F7F"/>
              </a:buClr>
              <a:buSzPts val="1600"/>
              <a:buNone/>
              <a:defRPr b="1" sz="1600"/>
            </a:lvl4pPr>
            <a:lvl5pPr indent="-228600" lvl="4" marL="2286000" algn="l">
              <a:lnSpc>
                <a:spcPct val="100000"/>
              </a:lnSpc>
              <a:spcBef>
                <a:spcPts val="320"/>
              </a:spcBef>
              <a:spcAft>
                <a:spcPts val="0"/>
              </a:spcAft>
              <a:buClr>
                <a:srgbClr val="7F7F7F"/>
              </a:buClr>
              <a:buSzPts val="1600"/>
              <a:buNone/>
              <a:defRPr b="1" sz="1600"/>
            </a:lvl5pPr>
            <a:lvl6pPr indent="-228600" lvl="5" marL="2743200" algn="l">
              <a:lnSpc>
                <a:spcPct val="100000"/>
              </a:lnSpc>
              <a:spcBef>
                <a:spcPts val="320"/>
              </a:spcBef>
              <a:spcAft>
                <a:spcPts val="0"/>
              </a:spcAft>
              <a:buClr>
                <a:srgbClr val="7F7F7F"/>
              </a:buClr>
              <a:buSzPts val="1600"/>
              <a:buNone/>
              <a:defRPr b="1" sz="1600"/>
            </a:lvl6pPr>
            <a:lvl7pPr indent="-228600" lvl="6" marL="3200400" algn="l">
              <a:lnSpc>
                <a:spcPct val="100000"/>
              </a:lnSpc>
              <a:spcBef>
                <a:spcPts val="320"/>
              </a:spcBef>
              <a:spcAft>
                <a:spcPts val="0"/>
              </a:spcAft>
              <a:buClr>
                <a:srgbClr val="7F7F7F"/>
              </a:buClr>
              <a:buSzPts val="1600"/>
              <a:buNone/>
              <a:defRPr b="1" sz="1600"/>
            </a:lvl7pPr>
            <a:lvl8pPr indent="-228600" lvl="7" marL="3657600" algn="l">
              <a:lnSpc>
                <a:spcPct val="100000"/>
              </a:lnSpc>
              <a:spcBef>
                <a:spcPts val="320"/>
              </a:spcBef>
              <a:spcAft>
                <a:spcPts val="0"/>
              </a:spcAft>
              <a:buClr>
                <a:srgbClr val="7F7F7F"/>
              </a:buClr>
              <a:buSzPts val="1600"/>
              <a:buNone/>
              <a:defRPr b="1" sz="1600"/>
            </a:lvl8pPr>
            <a:lvl9pPr indent="-228600" lvl="8" marL="4114800" algn="l">
              <a:lnSpc>
                <a:spcPct val="100000"/>
              </a:lnSpc>
              <a:spcBef>
                <a:spcPts val="320"/>
              </a:spcBef>
              <a:spcAft>
                <a:spcPts val="0"/>
              </a:spcAft>
              <a:buClr>
                <a:srgbClr val="7F7F7F"/>
              </a:buClr>
              <a:buSzPts val="1600"/>
              <a:buNone/>
              <a:defRPr b="1" sz="1600"/>
            </a:lvl9pPr>
          </a:lstStyle>
          <a:p/>
        </p:txBody>
      </p:sp>
      <p:sp>
        <p:nvSpPr>
          <p:cNvPr id="127" name="Google Shape;127;gf5298a18dc_0_1742"/>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f5298a18dc_0_1742"/>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f5298a18dc_0_1742"/>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30" name="Google Shape;130;gf5298a18dc_0_1742"/>
          <p:cNvSpPr txBox="1"/>
          <p:nvPr>
            <p:ph idx="3" type="body"/>
          </p:nvPr>
        </p:nvSpPr>
        <p:spPr>
          <a:xfrm>
            <a:off x="457200" y="2212848"/>
            <a:ext cx="4041600" cy="3913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
        <p:nvSpPr>
          <p:cNvPr id="131" name="Google Shape;131;gf5298a18dc_0_1742"/>
          <p:cNvSpPr txBox="1"/>
          <p:nvPr>
            <p:ph idx="4" type="body"/>
          </p:nvPr>
        </p:nvSpPr>
        <p:spPr>
          <a:xfrm>
            <a:off x="4672584" y="2212848"/>
            <a:ext cx="4041600" cy="3913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gf5298a18dc_0_1751"/>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f5298a18dc_0_1751"/>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f5298a18dc_0_1751"/>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f5298a18dc_0_1751"/>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7" name="Shape 137"/>
        <p:cNvGrpSpPr/>
        <p:nvPr/>
      </p:nvGrpSpPr>
      <p:grpSpPr>
        <a:xfrm>
          <a:off x="0" y="0"/>
          <a:ext cx="0" cy="0"/>
          <a:chOff x="0" y="0"/>
          <a:chExt cx="0" cy="0"/>
        </a:xfrm>
      </p:grpSpPr>
      <p:sp>
        <p:nvSpPr>
          <p:cNvPr id="138" name="Google Shape;138;gf5298a18dc_0_1756"/>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f5298a18dc_0_1756"/>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f5298a18dc_0_1756"/>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1" name="Shape 141"/>
        <p:cNvGrpSpPr/>
        <p:nvPr/>
      </p:nvGrpSpPr>
      <p:grpSpPr>
        <a:xfrm>
          <a:off x="0" y="0"/>
          <a:ext cx="0" cy="0"/>
          <a:chOff x="0" y="0"/>
          <a:chExt cx="0" cy="0"/>
        </a:xfrm>
      </p:grpSpPr>
      <p:sp>
        <p:nvSpPr>
          <p:cNvPr id="142" name="Google Shape;142;gf5298a18dc_0_1760"/>
          <p:cNvSpPr txBox="1"/>
          <p:nvPr>
            <p:ph type="title"/>
          </p:nvPr>
        </p:nvSpPr>
        <p:spPr>
          <a:xfrm>
            <a:off x="5907087" y="266700"/>
            <a:ext cx="3008400" cy="20955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800"/>
              <a:buFont typeface="Palatino Linotype"/>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f5298a18dc_0_1760"/>
          <p:cNvSpPr txBox="1"/>
          <p:nvPr>
            <p:ph idx="1" type="body"/>
          </p:nvPr>
        </p:nvSpPr>
        <p:spPr>
          <a:xfrm>
            <a:off x="719137" y="273050"/>
            <a:ext cx="49959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7F7F7F"/>
              </a:buClr>
              <a:buSzPts val="3200"/>
              <a:buChar char="•"/>
              <a:defRPr sz="3200"/>
            </a:lvl1pPr>
            <a:lvl2pPr indent="-406400" lvl="1" marL="914400" algn="l">
              <a:lnSpc>
                <a:spcPct val="100000"/>
              </a:lnSpc>
              <a:spcBef>
                <a:spcPts val="560"/>
              </a:spcBef>
              <a:spcAft>
                <a:spcPts val="0"/>
              </a:spcAft>
              <a:buClr>
                <a:srgbClr val="7F7F7F"/>
              </a:buClr>
              <a:buSzPts val="2800"/>
              <a:buChar char="o"/>
              <a:defRPr sz="2800"/>
            </a:lvl2pPr>
            <a:lvl3pPr indent="-381000" lvl="2" marL="1371600" algn="l">
              <a:lnSpc>
                <a:spcPct val="100000"/>
              </a:lnSpc>
              <a:spcBef>
                <a:spcPts val="480"/>
              </a:spcBef>
              <a:spcAft>
                <a:spcPts val="0"/>
              </a:spcAft>
              <a:buClr>
                <a:srgbClr val="7F7F7F"/>
              </a:buClr>
              <a:buSzPts val="2400"/>
              <a:buChar char="•"/>
              <a:defRPr sz="2400"/>
            </a:lvl3pPr>
            <a:lvl4pPr indent="-355600" lvl="3" marL="1828800" algn="l">
              <a:lnSpc>
                <a:spcPct val="100000"/>
              </a:lnSpc>
              <a:spcBef>
                <a:spcPts val="400"/>
              </a:spcBef>
              <a:spcAft>
                <a:spcPts val="0"/>
              </a:spcAft>
              <a:buClr>
                <a:srgbClr val="7F7F7F"/>
              </a:buClr>
              <a:buSzPts val="2000"/>
              <a:buChar char="o"/>
              <a:defRPr sz="2000"/>
            </a:lvl4pPr>
            <a:lvl5pPr indent="-355600" lvl="4" marL="2286000" algn="l">
              <a:lnSpc>
                <a:spcPct val="100000"/>
              </a:lnSpc>
              <a:spcBef>
                <a:spcPts val="400"/>
              </a:spcBef>
              <a:spcAft>
                <a:spcPts val="0"/>
              </a:spcAft>
              <a:buClr>
                <a:srgbClr val="7F7F7F"/>
              </a:buClr>
              <a:buSzPts val="2000"/>
              <a:buChar char="•"/>
              <a:defRPr sz="2000"/>
            </a:lvl5pPr>
            <a:lvl6pPr indent="-355600" lvl="5" marL="2743200" algn="l">
              <a:lnSpc>
                <a:spcPct val="100000"/>
              </a:lnSpc>
              <a:spcBef>
                <a:spcPts val="400"/>
              </a:spcBef>
              <a:spcAft>
                <a:spcPts val="0"/>
              </a:spcAft>
              <a:buClr>
                <a:srgbClr val="7F7F7F"/>
              </a:buClr>
              <a:buSzPts val="2000"/>
              <a:buChar char="o"/>
              <a:defRPr sz="2000"/>
            </a:lvl6pPr>
            <a:lvl7pPr indent="-355600" lvl="6" marL="3200400" algn="l">
              <a:lnSpc>
                <a:spcPct val="100000"/>
              </a:lnSpc>
              <a:spcBef>
                <a:spcPts val="400"/>
              </a:spcBef>
              <a:spcAft>
                <a:spcPts val="0"/>
              </a:spcAft>
              <a:buClr>
                <a:srgbClr val="7F7F7F"/>
              </a:buClr>
              <a:buSzPts val="2000"/>
              <a:buChar char="•"/>
              <a:defRPr sz="2000"/>
            </a:lvl7pPr>
            <a:lvl8pPr indent="-355600" lvl="7" marL="3657600" algn="l">
              <a:lnSpc>
                <a:spcPct val="100000"/>
              </a:lnSpc>
              <a:spcBef>
                <a:spcPts val="400"/>
              </a:spcBef>
              <a:spcAft>
                <a:spcPts val="0"/>
              </a:spcAft>
              <a:buClr>
                <a:srgbClr val="7F7F7F"/>
              </a:buClr>
              <a:buSzPts val="2000"/>
              <a:buChar char="o"/>
              <a:defRPr sz="2000"/>
            </a:lvl8pPr>
            <a:lvl9pPr indent="-355600" lvl="8" marL="4114800" algn="l">
              <a:lnSpc>
                <a:spcPct val="100000"/>
              </a:lnSpc>
              <a:spcBef>
                <a:spcPts val="400"/>
              </a:spcBef>
              <a:spcAft>
                <a:spcPts val="0"/>
              </a:spcAft>
              <a:buClr>
                <a:srgbClr val="7F7F7F"/>
              </a:buClr>
              <a:buSzPts val="2000"/>
              <a:buChar char="•"/>
              <a:defRPr sz="2000"/>
            </a:lvl9pPr>
          </a:lstStyle>
          <a:p/>
        </p:txBody>
      </p:sp>
      <p:sp>
        <p:nvSpPr>
          <p:cNvPr id="144" name="Google Shape;144;gf5298a18dc_0_1760"/>
          <p:cNvSpPr txBox="1"/>
          <p:nvPr>
            <p:ph idx="2" type="body"/>
          </p:nvPr>
        </p:nvSpPr>
        <p:spPr>
          <a:xfrm>
            <a:off x="5907087" y="2438400"/>
            <a:ext cx="3008400" cy="3687900"/>
          </a:xfrm>
          <a:prstGeom prst="rect">
            <a:avLst/>
          </a:prstGeom>
          <a:noFill/>
          <a:ln>
            <a:noFill/>
          </a:ln>
        </p:spPr>
        <p:txBody>
          <a:bodyPr anchorCtr="0" anchor="t" bIns="45700" lIns="91425" spcFirstLastPara="1" rIns="91425" wrap="square" tIns="45700">
            <a:normAutofit/>
          </a:bodyPr>
          <a:lstStyle>
            <a:lvl1pPr indent="-228600" lvl="0" marL="457200" algn="ctr">
              <a:lnSpc>
                <a:spcPct val="125000"/>
              </a:lnSpc>
              <a:spcBef>
                <a:spcPts val="320"/>
              </a:spcBef>
              <a:spcAft>
                <a:spcPts val="0"/>
              </a:spcAft>
              <a:buClr>
                <a:srgbClr val="7F7F7F"/>
              </a:buClr>
              <a:buSzPts val="1600"/>
              <a:buNone/>
              <a:defRPr sz="1600"/>
            </a:lvl1pPr>
            <a:lvl2pPr indent="-228600" lvl="1" marL="914400" algn="l">
              <a:lnSpc>
                <a:spcPct val="100000"/>
              </a:lnSpc>
              <a:spcBef>
                <a:spcPts val="240"/>
              </a:spcBef>
              <a:spcAft>
                <a:spcPts val="0"/>
              </a:spcAft>
              <a:buClr>
                <a:srgbClr val="7F7F7F"/>
              </a:buClr>
              <a:buSzPts val="1200"/>
              <a:buNone/>
              <a:defRPr sz="1200"/>
            </a:lvl2pPr>
            <a:lvl3pPr indent="-228600" lvl="2" marL="1371600" algn="l">
              <a:lnSpc>
                <a:spcPct val="100000"/>
              </a:lnSpc>
              <a:spcBef>
                <a:spcPts val="200"/>
              </a:spcBef>
              <a:spcAft>
                <a:spcPts val="0"/>
              </a:spcAft>
              <a:buClr>
                <a:srgbClr val="7F7F7F"/>
              </a:buClr>
              <a:buSzPts val="1000"/>
              <a:buNone/>
              <a:defRPr sz="1000"/>
            </a:lvl3pPr>
            <a:lvl4pPr indent="-228600" lvl="3" marL="1828800" algn="l">
              <a:lnSpc>
                <a:spcPct val="100000"/>
              </a:lnSpc>
              <a:spcBef>
                <a:spcPts val="180"/>
              </a:spcBef>
              <a:spcAft>
                <a:spcPts val="0"/>
              </a:spcAft>
              <a:buClr>
                <a:srgbClr val="7F7F7F"/>
              </a:buClr>
              <a:buSzPts val="900"/>
              <a:buNone/>
              <a:defRPr sz="900"/>
            </a:lvl4pPr>
            <a:lvl5pPr indent="-228600" lvl="4" marL="2286000" algn="l">
              <a:lnSpc>
                <a:spcPct val="100000"/>
              </a:lnSpc>
              <a:spcBef>
                <a:spcPts val="180"/>
              </a:spcBef>
              <a:spcAft>
                <a:spcPts val="0"/>
              </a:spcAft>
              <a:buClr>
                <a:srgbClr val="7F7F7F"/>
              </a:buClr>
              <a:buSzPts val="900"/>
              <a:buNone/>
              <a:defRPr sz="900"/>
            </a:lvl5pPr>
            <a:lvl6pPr indent="-228600" lvl="5" marL="2743200" algn="l">
              <a:lnSpc>
                <a:spcPct val="100000"/>
              </a:lnSpc>
              <a:spcBef>
                <a:spcPts val="180"/>
              </a:spcBef>
              <a:spcAft>
                <a:spcPts val="0"/>
              </a:spcAft>
              <a:buClr>
                <a:srgbClr val="7F7F7F"/>
              </a:buClr>
              <a:buSzPts val="900"/>
              <a:buNone/>
              <a:defRPr sz="900"/>
            </a:lvl6pPr>
            <a:lvl7pPr indent="-228600" lvl="6" marL="3200400" algn="l">
              <a:lnSpc>
                <a:spcPct val="100000"/>
              </a:lnSpc>
              <a:spcBef>
                <a:spcPts val="180"/>
              </a:spcBef>
              <a:spcAft>
                <a:spcPts val="0"/>
              </a:spcAft>
              <a:buClr>
                <a:srgbClr val="7F7F7F"/>
              </a:buClr>
              <a:buSzPts val="900"/>
              <a:buNone/>
              <a:defRPr sz="900"/>
            </a:lvl7pPr>
            <a:lvl8pPr indent="-228600" lvl="7" marL="3657600" algn="l">
              <a:lnSpc>
                <a:spcPct val="100000"/>
              </a:lnSpc>
              <a:spcBef>
                <a:spcPts val="180"/>
              </a:spcBef>
              <a:spcAft>
                <a:spcPts val="0"/>
              </a:spcAft>
              <a:buClr>
                <a:srgbClr val="7F7F7F"/>
              </a:buClr>
              <a:buSzPts val="900"/>
              <a:buNone/>
              <a:defRPr sz="900"/>
            </a:lvl8pPr>
            <a:lvl9pPr indent="-228600" lvl="8" marL="4114800" algn="l">
              <a:lnSpc>
                <a:spcPct val="100000"/>
              </a:lnSpc>
              <a:spcBef>
                <a:spcPts val="180"/>
              </a:spcBef>
              <a:spcAft>
                <a:spcPts val="0"/>
              </a:spcAft>
              <a:buClr>
                <a:srgbClr val="7F7F7F"/>
              </a:buClr>
              <a:buSzPts val="900"/>
              <a:buNone/>
              <a:defRPr sz="900"/>
            </a:lvl9pPr>
          </a:lstStyle>
          <a:p/>
        </p:txBody>
      </p:sp>
      <p:sp>
        <p:nvSpPr>
          <p:cNvPr id="145" name="Google Shape;145;gf5298a18dc_0_176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f5298a18dc_0_176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f5298a18dc_0_176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24" name="Google Shape;24;p1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gf5298a18dc_0_1767"/>
          <p:cNvSpPr txBox="1"/>
          <p:nvPr>
            <p:ph type="title"/>
          </p:nvPr>
        </p:nvSpPr>
        <p:spPr>
          <a:xfrm>
            <a:off x="1679576" y="228600"/>
            <a:ext cx="5711700" cy="895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dk2"/>
              </a:buClr>
              <a:buSzPts val="2800"/>
              <a:buFont typeface="Palatino Linotype"/>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f5298a18dc_0_1767"/>
          <p:cNvSpPr/>
          <p:nvPr>
            <p:ph idx="2" type="pic"/>
          </p:nvPr>
        </p:nvSpPr>
        <p:spPr>
          <a:xfrm>
            <a:off x="1508126" y="1143000"/>
            <a:ext cx="6054600" cy="4541100"/>
          </a:xfrm>
          <a:prstGeom prst="rect">
            <a:avLst/>
          </a:prstGeom>
          <a:noFill/>
          <a:ln cap="flat" cmpd="sng" w="76200">
            <a:solidFill>
              <a:schemeClr val="lt1"/>
            </a:solidFill>
            <a:prstDash val="solid"/>
            <a:round/>
            <a:headEnd len="sm" w="sm" type="none"/>
            <a:tailEnd len="sm" w="sm" type="none"/>
          </a:ln>
          <a:effectLst>
            <a:outerShdw blurRad="88900" rotWithShape="0" algn="ctr" dir="5400000" dist="50800">
              <a:srgbClr val="000000">
                <a:alpha val="23137"/>
              </a:srgbClr>
            </a:outerShdw>
          </a:effectLst>
        </p:spPr>
      </p:sp>
      <p:sp>
        <p:nvSpPr>
          <p:cNvPr id="151" name="Google Shape;151;gf5298a18dc_0_1767"/>
          <p:cNvSpPr txBox="1"/>
          <p:nvPr>
            <p:ph idx="1" type="body"/>
          </p:nvPr>
        </p:nvSpPr>
        <p:spPr>
          <a:xfrm>
            <a:off x="1679576" y="5810250"/>
            <a:ext cx="5711700" cy="5334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Clr>
                <a:srgbClr val="7F7F7F"/>
              </a:buClr>
              <a:buSzPts val="1600"/>
              <a:buNone/>
              <a:defRPr sz="1600"/>
            </a:lvl1pPr>
            <a:lvl2pPr indent="-228600" lvl="1" marL="914400" algn="l">
              <a:lnSpc>
                <a:spcPct val="100000"/>
              </a:lnSpc>
              <a:spcBef>
                <a:spcPts val="240"/>
              </a:spcBef>
              <a:spcAft>
                <a:spcPts val="0"/>
              </a:spcAft>
              <a:buClr>
                <a:srgbClr val="7F7F7F"/>
              </a:buClr>
              <a:buSzPts val="1200"/>
              <a:buNone/>
              <a:defRPr sz="1200"/>
            </a:lvl2pPr>
            <a:lvl3pPr indent="-228600" lvl="2" marL="1371600" algn="l">
              <a:lnSpc>
                <a:spcPct val="100000"/>
              </a:lnSpc>
              <a:spcBef>
                <a:spcPts val="200"/>
              </a:spcBef>
              <a:spcAft>
                <a:spcPts val="0"/>
              </a:spcAft>
              <a:buClr>
                <a:srgbClr val="7F7F7F"/>
              </a:buClr>
              <a:buSzPts val="1000"/>
              <a:buNone/>
              <a:defRPr sz="1000"/>
            </a:lvl3pPr>
            <a:lvl4pPr indent="-228600" lvl="3" marL="1828800" algn="l">
              <a:lnSpc>
                <a:spcPct val="100000"/>
              </a:lnSpc>
              <a:spcBef>
                <a:spcPts val="180"/>
              </a:spcBef>
              <a:spcAft>
                <a:spcPts val="0"/>
              </a:spcAft>
              <a:buClr>
                <a:srgbClr val="7F7F7F"/>
              </a:buClr>
              <a:buSzPts val="900"/>
              <a:buNone/>
              <a:defRPr sz="900"/>
            </a:lvl4pPr>
            <a:lvl5pPr indent="-228600" lvl="4" marL="2286000" algn="l">
              <a:lnSpc>
                <a:spcPct val="100000"/>
              </a:lnSpc>
              <a:spcBef>
                <a:spcPts val="180"/>
              </a:spcBef>
              <a:spcAft>
                <a:spcPts val="0"/>
              </a:spcAft>
              <a:buClr>
                <a:srgbClr val="7F7F7F"/>
              </a:buClr>
              <a:buSzPts val="900"/>
              <a:buNone/>
              <a:defRPr sz="900"/>
            </a:lvl5pPr>
            <a:lvl6pPr indent="-228600" lvl="5" marL="2743200" algn="l">
              <a:lnSpc>
                <a:spcPct val="100000"/>
              </a:lnSpc>
              <a:spcBef>
                <a:spcPts val="180"/>
              </a:spcBef>
              <a:spcAft>
                <a:spcPts val="0"/>
              </a:spcAft>
              <a:buClr>
                <a:srgbClr val="7F7F7F"/>
              </a:buClr>
              <a:buSzPts val="900"/>
              <a:buNone/>
              <a:defRPr sz="900"/>
            </a:lvl6pPr>
            <a:lvl7pPr indent="-228600" lvl="6" marL="3200400" algn="l">
              <a:lnSpc>
                <a:spcPct val="100000"/>
              </a:lnSpc>
              <a:spcBef>
                <a:spcPts val="180"/>
              </a:spcBef>
              <a:spcAft>
                <a:spcPts val="0"/>
              </a:spcAft>
              <a:buClr>
                <a:srgbClr val="7F7F7F"/>
              </a:buClr>
              <a:buSzPts val="900"/>
              <a:buNone/>
              <a:defRPr sz="900"/>
            </a:lvl7pPr>
            <a:lvl8pPr indent="-228600" lvl="7" marL="3657600" algn="l">
              <a:lnSpc>
                <a:spcPct val="100000"/>
              </a:lnSpc>
              <a:spcBef>
                <a:spcPts val="180"/>
              </a:spcBef>
              <a:spcAft>
                <a:spcPts val="0"/>
              </a:spcAft>
              <a:buClr>
                <a:srgbClr val="7F7F7F"/>
              </a:buClr>
              <a:buSzPts val="900"/>
              <a:buNone/>
              <a:defRPr sz="900"/>
            </a:lvl8pPr>
            <a:lvl9pPr indent="-228600" lvl="8" marL="4114800" algn="l">
              <a:lnSpc>
                <a:spcPct val="100000"/>
              </a:lnSpc>
              <a:spcBef>
                <a:spcPts val="180"/>
              </a:spcBef>
              <a:spcAft>
                <a:spcPts val="0"/>
              </a:spcAft>
              <a:buClr>
                <a:srgbClr val="7F7F7F"/>
              </a:buClr>
              <a:buSzPts val="900"/>
              <a:buNone/>
              <a:defRPr sz="900"/>
            </a:lvl9pPr>
          </a:lstStyle>
          <a:p/>
        </p:txBody>
      </p:sp>
      <p:sp>
        <p:nvSpPr>
          <p:cNvPr id="152" name="Google Shape;152;gf5298a18dc_0_1767"/>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f5298a18dc_0_1767"/>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gf5298a18dc_0_1767"/>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gf5298a18dc_0_1774"/>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f5298a18dc_0_1774"/>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
        <p:nvSpPr>
          <p:cNvPr id="158" name="Google Shape;158;gf5298a18dc_0_1774"/>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f5298a18dc_0_1774"/>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f5298a18dc_0_1774"/>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 name="Shape 161"/>
        <p:cNvGrpSpPr/>
        <p:nvPr/>
      </p:nvGrpSpPr>
      <p:grpSpPr>
        <a:xfrm>
          <a:off x="0" y="0"/>
          <a:ext cx="0" cy="0"/>
          <a:chOff x="0" y="0"/>
          <a:chExt cx="0" cy="0"/>
        </a:xfrm>
      </p:grpSpPr>
      <p:sp>
        <p:nvSpPr>
          <p:cNvPr id="162" name="Google Shape;162;gf5298a18dc_0_1780"/>
          <p:cNvSpPr txBox="1"/>
          <p:nvPr>
            <p:ph type="title"/>
          </p:nvPr>
        </p:nvSpPr>
        <p:spPr>
          <a:xfrm rot="5400000">
            <a:off x="4732350" y="2171688"/>
            <a:ext cx="5851500" cy="2057400"/>
          </a:xfrm>
          <a:prstGeom prst="rect">
            <a:avLst/>
          </a:prstGeom>
          <a:noFill/>
          <a:ln>
            <a:noFill/>
          </a:ln>
        </p:spPr>
        <p:txBody>
          <a:bodyPr anchorCtr="0" anchor="b" bIns="45700" lIns="91425" spcFirstLastPara="1" rIns="91425" wrap="square" tIns="45700">
            <a:noAutofit/>
          </a:bodyPr>
          <a:lstStyle>
            <a:lvl1pPr lvl="0" algn="ctr">
              <a:lnSpc>
                <a:spcPct val="3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f5298a18dc_0_1780"/>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7F7F7F"/>
              </a:buClr>
              <a:buSzPts val="1800"/>
              <a:buChar char="•"/>
              <a:defRPr/>
            </a:lvl1pPr>
            <a:lvl2pPr indent="-342900" lvl="1" marL="914400" algn="l">
              <a:lnSpc>
                <a:spcPct val="100000"/>
              </a:lnSpc>
              <a:spcBef>
                <a:spcPts val="360"/>
              </a:spcBef>
              <a:spcAft>
                <a:spcPts val="0"/>
              </a:spcAft>
              <a:buClr>
                <a:srgbClr val="7F7F7F"/>
              </a:buClr>
              <a:buSzPts val="1800"/>
              <a:buChar char="o"/>
              <a:defRPr/>
            </a:lvl2pPr>
            <a:lvl3pPr indent="-342900" lvl="2" marL="1371600" algn="l">
              <a:lnSpc>
                <a:spcPct val="100000"/>
              </a:lnSpc>
              <a:spcBef>
                <a:spcPts val="360"/>
              </a:spcBef>
              <a:spcAft>
                <a:spcPts val="0"/>
              </a:spcAft>
              <a:buClr>
                <a:srgbClr val="7F7F7F"/>
              </a:buClr>
              <a:buSzPts val="1800"/>
              <a:buChar char="•"/>
              <a:defRPr/>
            </a:lvl3pPr>
            <a:lvl4pPr indent="-342900" lvl="3" marL="1828800" algn="l">
              <a:lnSpc>
                <a:spcPct val="100000"/>
              </a:lnSpc>
              <a:spcBef>
                <a:spcPts val="360"/>
              </a:spcBef>
              <a:spcAft>
                <a:spcPts val="0"/>
              </a:spcAft>
              <a:buClr>
                <a:srgbClr val="7F7F7F"/>
              </a:buClr>
              <a:buSzPts val="1800"/>
              <a:buChar char="o"/>
              <a:defRPr/>
            </a:lvl4pPr>
            <a:lvl5pPr indent="-342900" lvl="4" marL="2286000" algn="l">
              <a:lnSpc>
                <a:spcPct val="100000"/>
              </a:lnSpc>
              <a:spcBef>
                <a:spcPts val="360"/>
              </a:spcBef>
              <a:spcAft>
                <a:spcPts val="0"/>
              </a:spcAft>
              <a:buClr>
                <a:srgbClr val="7F7F7F"/>
              </a:buClr>
              <a:buSzPts val="1800"/>
              <a:buChar char="•"/>
              <a:defRPr/>
            </a:lvl5pPr>
            <a:lvl6pPr indent="-342900" lvl="5" marL="2743200" algn="l">
              <a:lnSpc>
                <a:spcPct val="100000"/>
              </a:lnSpc>
              <a:spcBef>
                <a:spcPts val="360"/>
              </a:spcBef>
              <a:spcAft>
                <a:spcPts val="0"/>
              </a:spcAft>
              <a:buClr>
                <a:srgbClr val="7F7F7F"/>
              </a:buClr>
              <a:buSzPts val="1800"/>
              <a:buChar char="o"/>
              <a:defRPr/>
            </a:lvl6pPr>
            <a:lvl7pPr indent="-342900" lvl="6" marL="3200400" algn="l">
              <a:lnSpc>
                <a:spcPct val="100000"/>
              </a:lnSpc>
              <a:spcBef>
                <a:spcPts val="360"/>
              </a:spcBef>
              <a:spcAft>
                <a:spcPts val="0"/>
              </a:spcAft>
              <a:buClr>
                <a:srgbClr val="7F7F7F"/>
              </a:buClr>
              <a:buSzPts val="1800"/>
              <a:buChar char="•"/>
              <a:defRPr/>
            </a:lvl7pPr>
            <a:lvl8pPr indent="-342900" lvl="7" marL="3657600" algn="l">
              <a:lnSpc>
                <a:spcPct val="100000"/>
              </a:lnSpc>
              <a:spcBef>
                <a:spcPts val="360"/>
              </a:spcBef>
              <a:spcAft>
                <a:spcPts val="0"/>
              </a:spcAft>
              <a:buClr>
                <a:srgbClr val="7F7F7F"/>
              </a:buClr>
              <a:buSzPts val="1800"/>
              <a:buChar char="o"/>
              <a:defRPr/>
            </a:lvl8pPr>
            <a:lvl9pPr indent="-342900" lvl="8" marL="4114800" algn="l">
              <a:lnSpc>
                <a:spcPct val="100000"/>
              </a:lnSpc>
              <a:spcBef>
                <a:spcPts val="360"/>
              </a:spcBef>
              <a:spcAft>
                <a:spcPts val="0"/>
              </a:spcAft>
              <a:buClr>
                <a:srgbClr val="7F7F7F"/>
              </a:buClr>
              <a:buSzPts val="1800"/>
              <a:buChar char="•"/>
              <a:defRPr/>
            </a:lvl9pPr>
          </a:lstStyle>
          <a:p/>
        </p:txBody>
      </p:sp>
      <p:sp>
        <p:nvSpPr>
          <p:cNvPr id="164" name="Google Shape;164;gf5298a18dc_0_1780"/>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f5298a18dc_0_1780"/>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f5298a18dc_0_1780"/>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11"/>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0" name="Google Shape;30;p11"/>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1" name="Google Shape;31;p11"/>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2" name="Google Shape;32;p11"/>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3" name="Google Shape;33;p1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cxnSp>
        <p:nvCxnSpPr>
          <p:cNvPr id="36" name="Google Shape;36;p11"/>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4"/>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0" name="Google Shape;40;p14"/>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1" name="Google Shape;41;p1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cxnSp>
        <p:nvCxnSpPr>
          <p:cNvPr id="45" name="Google Shape;45;p13"/>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46" name="Google Shape;46;p13"/>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00"/>
              </a:spcBef>
              <a:spcAft>
                <a:spcPts val="0"/>
              </a:spcAft>
              <a:buSzPts val="1400"/>
              <a:buNone/>
              <a:defRPr sz="2000">
                <a:solidFill>
                  <a:srgbClr val="DCD0B0"/>
                </a:solidFill>
              </a:defRPr>
            </a:lvl1pPr>
            <a:lvl2pPr indent="-228600" lvl="1" marL="914400" algn="l">
              <a:lnSpc>
                <a:spcPct val="100000"/>
              </a:lnSpc>
              <a:spcBef>
                <a:spcPts val="360"/>
              </a:spcBef>
              <a:spcAft>
                <a:spcPts val="0"/>
              </a:spcAft>
              <a:buSzPts val="1260"/>
              <a:buNone/>
              <a:defRPr sz="1800">
                <a:solidFill>
                  <a:schemeClr val="lt1"/>
                </a:solidFill>
              </a:defRPr>
            </a:lvl2pPr>
            <a:lvl3pPr indent="-228600" lvl="2" marL="1371600" algn="l">
              <a:lnSpc>
                <a:spcPct val="100000"/>
              </a:lnSpc>
              <a:spcBef>
                <a:spcPts val="320"/>
              </a:spcBef>
              <a:spcAft>
                <a:spcPts val="0"/>
              </a:spcAft>
              <a:buSzPts val="1120"/>
              <a:buNone/>
              <a:defRPr sz="1600">
                <a:solidFill>
                  <a:schemeClr val="lt1"/>
                </a:solidFill>
              </a:defRPr>
            </a:lvl3pPr>
            <a:lvl4pPr indent="-228600" lvl="3" marL="1828800" algn="l">
              <a:lnSpc>
                <a:spcPct val="100000"/>
              </a:lnSpc>
              <a:spcBef>
                <a:spcPts val="280"/>
              </a:spcBef>
              <a:spcAft>
                <a:spcPts val="0"/>
              </a:spcAft>
              <a:buSzPts val="980"/>
              <a:buNone/>
              <a:defRPr sz="1400">
                <a:solidFill>
                  <a:schemeClr val="lt1"/>
                </a:solidFill>
              </a:defRPr>
            </a:lvl4pPr>
            <a:lvl5pPr indent="-228600" lvl="4" marL="2286000" algn="l">
              <a:lnSpc>
                <a:spcPct val="100000"/>
              </a:lnSpc>
              <a:spcBef>
                <a:spcPts val="280"/>
              </a:spcBef>
              <a:spcAft>
                <a:spcPts val="0"/>
              </a:spcAft>
              <a:buSzPts val="840"/>
              <a:buNone/>
              <a:defRPr sz="1400">
                <a:solidFill>
                  <a:schemeClr val="lt1"/>
                </a:solidFill>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7" name="Google Shape;47;p1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13"/>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lt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5"/>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cxnSp>
        <p:nvCxnSpPr>
          <p:cNvPr id="61" name="Google Shape;61;p17"/>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2" name="Google Shape;62;p17"/>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540"/>
              <a:buNone/>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4" name="Google Shape;64;p17"/>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40"/>
              </a:spcBef>
              <a:spcAft>
                <a:spcPts val="0"/>
              </a:spcAft>
              <a:buSzPts val="2240"/>
              <a:buChar char="?"/>
              <a:defRPr sz="3200"/>
            </a:lvl1pPr>
            <a:lvl2pPr indent="-353060" lvl="1" marL="914400" algn="l">
              <a:lnSpc>
                <a:spcPct val="100000"/>
              </a:lnSpc>
              <a:spcBef>
                <a:spcPts val="560"/>
              </a:spcBef>
              <a:spcAft>
                <a:spcPts val="0"/>
              </a:spcAft>
              <a:buSzPts val="1960"/>
              <a:buChar char="?"/>
              <a:defRPr sz="2800"/>
            </a:lvl2pPr>
            <a:lvl3pPr indent="-335280" lvl="2" marL="1371600" algn="l">
              <a:lnSpc>
                <a:spcPct val="100000"/>
              </a:lnSpc>
              <a:spcBef>
                <a:spcPts val="480"/>
              </a:spcBef>
              <a:spcAft>
                <a:spcPts val="0"/>
              </a:spcAft>
              <a:buSzPts val="1680"/>
              <a:buChar char="?"/>
              <a:defRPr sz="2400"/>
            </a:lvl3pPr>
            <a:lvl4pPr indent="-317500" lvl="3" marL="1828800" algn="l">
              <a:lnSpc>
                <a:spcPct val="100000"/>
              </a:lnSpc>
              <a:spcBef>
                <a:spcPts val="400"/>
              </a:spcBef>
              <a:spcAft>
                <a:spcPts val="0"/>
              </a:spcAft>
              <a:buSzPts val="1400"/>
              <a:buChar char="?"/>
              <a:defRPr sz="2000"/>
            </a:lvl4pPr>
            <a:lvl5pPr indent="-304800" lvl="4" marL="2286000" algn="l">
              <a:lnSpc>
                <a:spcPct val="100000"/>
              </a:lnSpc>
              <a:spcBef>
                <a:spcPts val="400"/>
              </a:spcBef>
              <a:spcAft>
                <a:spcPts val="0"/>
              </a:spcAft>
              <a:buSzPts val="1200"/>
              <a:buChar char="?"/>
              <a:defRPr sz="20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5" name="Google Shape;65;p1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8"/>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70" name="Google Shape;70;p1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8"/>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lnSpc>
                <a:spcPct val="100000"/>
              </a:lnSpc>
              <a:spcBef>
                <a:spcPts val="280"/>
              </a:spcBef>
              <a:spcAft>
                <a:spcPts val="0"/>
              </a:spcAft>
              <a:buSzPts val="980"/>
              <a:buNone/>
              <a:defRPr sz="1400"/>
            </a:lvl1pPr>
            <a:lvl2pPr indent="-281940" lvl="1" marL="914400" algn="l">
              <a:lnSpc>
                <a:spcPct val="100000"/>
              </a:lnSpc>
              <a:spcBef>
                <a:spcPts val="240"/>
              </a:spcBef>
              <a:spcAft>
                <a:spcPts val="0"/>
              </a:spcAft>
              <a:buSzPts val="840"/>
              <a:buChar char="?"/>
              <a:defRPr sz="1200"/>
            </a:lvl2pPr>
            <a:lvl3pPr indent="-273050" lvl="2" marL="1371600" algn="l">
              <a:lnSpc>
                <a:spcPct val="100000"/>
              </a:lnSpc>
              <a:spcBef>
                <a:spcPts val="200"/>
              </a:spcBef>
              <a:spcAft>
                <a:spcPts val="0"/>
              </a:spcAft>
              <a:buSzPts val="700"/>
              <a:buChar char="?"/>
              <a:defRPr sz="1000"/>
            </a:lvl3pPr>
            <a:lvl4pPr indent="-268605" lvl="3" marL="1828800" algn="l">
              <a:lnSpc>
                <a:spcPct val="100000"/>
              </a:lnSpc>
              <a:spcBef>
                <a:spcPts val="180"/>
              </a:spcBef>
              <a:spcAft>
                <a:spcPts val="0"/>
              </a:spcAft>
              <a:buSzPts val="630"/>
              <a:buChar char="?"/>
              <a:defRPr sz="900"/>
            </a:lvl4pPr>
            <a:lvl5pPr indent="-262889" lvl="4" marL="2286000" algn="l">
              <a:lnSpc>
                <a:spcPct val="100000"/>
              </a:lnSpc>
              <a:spcBef>
                <a:spcPts val="180"/>
              </a:spcBef>
              <a:spcAft>
                <a:spcPts val="0"/>
              </a:spcAft>
              <a:buSzPts val="540"/>
              <a:buChar char="?"/>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cxnSp>
        <p:nvCxnSpPr>
          <p:cNvPr id="6" name="Google Shape;6;p9"/>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7" name="Google Shape;7;p9"/>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lnSpc>
                <a:spcPct val="100000"/>
              </a:lnSpc>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lnSpc>
                <a:spcPct val="100000"/>
              </a:lnSpc>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lnSpc>
                <a:spcPct val="100000"/>
              </a:lnSpc>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lnSpc>
                <a:spcPct val="100000"/>
              </a:lnSpc>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lnSpc>
                <a:spcPct val="100000"/>
              </a:lnSpc>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9"/>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 name="Google Shape;12;p9"/>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3" name="Google Shape;13;p9"/>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87" name="Shape 87"/>
        <p:cNvGrpSpPr/>
        <p:nvPr/>
      </p:nvGrpSpPr>
      <p:grpSpPr>
        <a:xfrm>
          <a:off x="0" y="0"/>
          <a:ext cx="0" cy="0"/>
          <a:chOff x="0" y="0"/>
          <a:chExt cx="0" cy="0"/>
        </a:xfrm>
      </p:grpSpPr>
      <p:sp>
        <p:nvSpPr>
          <p:cNvPr id="88" name="Google Shape;88;gf5298a18dc_0_1706"/>
          <p:cNvSpPr txBox="1"/>
          <p:nvPr>
            <p:ph type="title"/>
          </p:nvPr>
        </p:nvSpPr>
        <p:spPr>
          <a:xfrm>
            <a:off x="457200" y="0"/>
            <a:ext cx="8229600" cy="1600200"/>
          </a:xfrm>
          <a:prstGeom prst="rect">
            <a:avLst/>
          </a:prstGeom>
          <a:noFill/>
          <a:ln>
            <a:noFill/>
          </a:ln>
        </p:spPr>
        <p:txBody>
          <a:bodyPr anchorCtr="0" anchor="b" bIns="45700" lIns="91425" spcFirstLastPara="1" rIns="91425" wrap="square" tIns="45700">
            <a:noAutofit/>
          </a:bodyPr>
          <a:lstStyle>
            <a:lvl1pPr lvl="0" marR="0" rtl="0" algn="ctr">
              <a:lnSpc>
                <a:spcPct val="107407"/>
              </a:lnSpc>
              <a:spcBef>
                <a:spcPts val="0"/>
              </a:spcBef>
              <a:spcAft>
                <a:spcPts val="0"/>
              </a:spcAft>
              <a:buClr>
                <a:schemeClr val="dk2"/>
              </a:buClr>
              <a:buSzPts val="5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gf5298a18dc_0_170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lnSpc>
                <a:spcPct val="100000"/>
              </a:lnSpc>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lnSpc>
                <a:spcPct val="100000"/>
              </a:lnSpc>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90" name="Google Shape;90;gf5298a18dc_0_1706"/>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59595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91" name="Google Shape;91;gf5298a18dc_0_1706"/>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595959"/>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92" name="Google Shape;92;gf5298a18dc_0_1706"/>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93" name="Google Shape;93;gf5298a18dc_0_1706"/>
          <p:cNvSpPr/>
          <p:nvPr/>
        </p:nvSpPr>
        <p:spPr>
          <a:xfrm>
            <a:off x="8457760" y="6499384"/>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94" name="Google Shape;94;gf5298a18dc_0_1706"/>
          <p:cNvSpPr/>
          <p:nvPr/>
        </p:nvSpPr>
        <p:spPr>
          <a:xfrm>
            <a:off x="569119" y="6499384"/>
            <a:ext cx="84900" cy="8490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alatino Linotype"/>
              <a:ea typeface="Palatino Linotype"/>
              <a:cs typeface="Palatino Linotype"/>
              <a:sym typeface="Palatino Linotype"/>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3200"/>
              <a:buFont typeface="Libre Franklin"/>
              <a:buNone/>
            </a:pPr>
            <a:r>
              <a:rPr b="1" lang="en-US" sz="3200">
                <a:latin typeface="Libre Franklin"/>
                <a:ea typeface="Libre Franklin"/>
                <a:cs typeface="Libre Franklin"/>
                <a:sym typeface="Libre Franklin"/>
              </a:rPr>
              <a:t>                                          </a:t>
            </a:r>
            <a:endParaRPr b="1" sz="3200">
              <a:latin typeface="Libre Franklin"/>
              <a:ea typeface="Libre Franklin"/>
              <a:cs typeface="Libre Franklin"/>
              <a:sym typeface="Libre Franklin"/>
            </a:endParaRPr>
          </a:p>
        </p:txBody>
      </p:sp>
      <p:sp>
        <p:nvSpPr>
          <p:cNvPr id="172" name="Google Shape;172;p1"/>
          <p:cNvSpPr txBox="1"/>
          <p:nvPr>
            <p:ph idx="1" type="subTitle"/>
          </p:nvPr>
        </p:nvSpPr>
        <p:spPr>
          <a:xfrm>
            <a:off x="381000" y="692700"/>
            <a:ext cx="8458200" cy="5165700"/>
          </a:xfrm>
          <a:prstGeom prst="rect">
            <a:avLst/>
          </a:prstGeom>
          <a:noFill/>
          <a:ln>
            <a:noFill/>
          </a:ln>
        </p:spPr>
        <p:txBody>
          <a:bodyPr anchorCtr="0" anchor="b" bIns="45700" lIns="91425" spcFirstLastPara="1" rIns="91425" wrap="square" tIns="45700">
            <a:normAutofit fontScale="77500" lnSpcReduction="20000"/>
          </a:bodyPr>
          <a:lstStyle/>
          <a:p>
            <a:pPr indent="0" lvl="0" marL="0" rtl="0" algn="ctr">
              <a:lnSpc>
                <a:spcPct val="100000"/>
              </a:lnSpc>
              <a:spcBef>
                <a:spcPts val="480"/>
              </a:spcBef>
              <a:spcAft>
                <a:spcPts val="0"/>
              </a:spcAft>
              <a:buSzPct val="41926"/>
              <a:buNone/>
            </a:pPr>
            <a:r>
              <a:rPr b="1" lang="en-US" sz="4007"/>
              <a:t>CAPACITACIÓN EN JUICIO POR JURADOS</a:t>
            </a:r>
            <a:endParaRPr b="1" sz="4007"/>
          </a:p>
          <a:p>
            <a:pPr indent="0" lvl="0" marL="0" rtl="0" algn="ctr">
              <a:lnSpc>
                <a:spcPct val="100000"/>
              </a:lnSpc>
              <a:spcBef>
                <a:spcPts val="480"/>
              </a:spcBef>
              <a:spcAft>
                <a:spcPts val="0"/>
              </a:spcAft>
              <a:buSzPct val="41926"/>
              <a:buNone/>
            </a:pPr>
            <a:r>
              <a:t/>
            </a:r>
            <a:endParaRPr b="1" sz="4007"/>
          </a:p>
          <a:p>
            <a:pPr indent="0" lvl="0" marL="0" rtl="0" algn="ctr">
              <a:lnSpc>
                <a:spcPct val="100000"/>
              </a:lnSpc>
              <a:spcBef>
                <a:spcPts val="480"/>
              </a:spcBef>
              <a:spcAft>
                <a:spcPts val="0"/>
              </a:spcAft>
              <a:buSzPct val="41926"/>
              <a:buNone/>
            </a:pPr>
            <a:r>
              <a:rPr b="1" lang="en-US" sz="4007"/>
              <a:t>MINISTERIO PÚBLICO FISCAL  CABA</a:t>
            </a:r>
            <a:endParaRPr b="1" sz="4007"/>
          </a:p>
          <a:p>
            <a:pPr indent="0" lvl="0" marL="0" rtl="0" algn="ctr">
              <a:lnSpc>
                <a:spcPct val="100000"/>
              </a:lnSpc>
              <a:spcBef>
                <a:spcPts val="480"/>
              </a:spcBef>
              <a:spcAft>
                <a:spcPts val="0"/>
              </a:spcAft>
              <a:buSzPct val="41926"/>
              <a:buNone/>
            </a:pPr>
            <a:r>
              <a:t/>
            </a:r>
            <a:endParaRPr b="1" sz="4007"/>
          </a:p>
          <a:p>
            <a:pPr indent="0" lvl="0" marL="0" rtl="0" algn="ctr">
              <a:lnSpc>
                <a:spcPct val="100000"/>
              </a:lnSpc>
              <a:spcBef>
                <a:spcPts val="480"/>
              </a:spcBef>
              <a:spcAft>
                <a:spcPts val="0"/>
              </a:spcAft>
              <a:buSzPct val="41926"/>
              <a:buNone/>
            </a:pPr>
            <a:r>
              <a:rPr b="1" lang="en-US" sz="4007"/>
              <a:t>ASOCIACIÓN ARGENTINA DE FISCALES </a:t>
            </a:r>
            <a:endParaRPr b="1" sz="4007"/>
          </a:p>
          <a:p>
            <a:pPr indent="0" lvl="0" marL="0" rtl="0" algn="ctr">
              <a:lnSpc>
                <a:spcPct val="100000"/>
              </a:lnSpc>
              <a:spcBef>
                <a:spcPts val="480"/>
              </a:spcBef>
              <a:spcAft>
                <a:spcPts val="0"/>
              </a:spcAft>
              <a:buSzPct val="41926"/>
              <a:buNone/>
            </a:pPr>
            <a:r>
              <a:t/>
            </a:r>
            <a:endParaRPr b="1" sz="4007"/>
          </a:p>
          <a:p>
            <a:pPr indent="0" lvl="0" marL="0" rtl="0" algn="ctr">
              <a:lnSpc>
                <a:spcPct val="100000"/>
              </a:lnSpc>
              <a:spcBef>
                <a:spcPts val="480"/>
              </a:spcBef>
              <a:spcAft>
                <a:spcPts val="0"/>
              </a:spcAft>
              <a:buSzPct val="41925"/>
              <a:buNone/>
            </a:pPr>
            <a:r>
              <a:rPr b="1" lang="en-US" sz="4007"/>
              <a:t>Docente y Director </a:t>
            </a:r>
            <a:r>
              <a:rPr b="1" lang="en-US" sz="4007"/>
              <a:t>Académico</a:t>
            </a:r>
            <a:r>
              <a:rPr b="1" lang="en-US" sz="4007"/>
              <a:t> </a:t>
            </a:r>
            <a:endParaRPr b="1" sz="4007"/>
          </a:p>
          <a:p>
            <a:pPr indent="0" lvl="0" marL="0" rtl="0" algn="ctr">
              <a:lnSpc>
                <a:spcPct val="100000"/>
              </a:lnSpc>
              <a:spcBef>
                <a:spcPts val="480"/>
              </a:spcBef>
              <a:spcAft>
                <a:spcPts val="0"/>
              </a:spcAft>
              <a:buSzPct val="41925"/>
              <a:buNone/>
            </a:pPr>
            <a:r>
              <a:t/>
            </a:r>
            <a:endParaRPr b="1" sz="4007"/>
          </a:p>
          <a:p>
            <a:pPr indent="0" lvl="0" marL="0" rtl="0" algn="ctr">
              <a:lnSpc>
                <a:spcPct val="100000"/>
              </a:lnSpc>
              <a:spcBef>
                <a:spcPts val="480"/>
              </a:spcBef>
              <a:spcAft>
                <a:spcPts val="0"/>
              </a:spcAft>
              <a:buSzPct val="41926"/>
              <a:buNone/>
            </a:pPr>
            <a:r>
              <a:rPr b="1" lang="en-US" sz="4007"/>
              <a:t>Fiscal  Sebastian Videla </a:t>
            </a:r>
            <a:endParaRPr b="1" sz="4007"/>
          </a:p>
          <a:p>
            <a:pPr indent="0" lvl="0" marL="0" rtl="0" algn="ctr">
              <a:lnSpc>
                <a:spcPct val="100000"/>
              </a:lnSpc>
              <a:spcBef>
                <a:spcPts val="480"/>
              </a:spcBef>
              <a:spcAft>
                <a:spcPts val="0"/>
              </a:spcAft>
              <a:buSzPct val="45319"/>
              <a:buNone/>
            </a:pPr>
            <a:r>
              <a:t/>
            </a:r>
            <a:endParaRPr sz="3707"/>
          </a:p>
          <a:p>
            <a:pPr indent="0" lvl="0" marL="0" rtl="0" algn="l">
              <a:lnSpc>
                <a:spcPct val="100000"/>
              </a:lnSpc>
              <a:spcBef>
                <a:spcPts val="480"/>
              </a:spcBef>
              <a:spcAft>
                <a:spcPts val="0"/>
              </a:spcAft>
              <a:buSzPct val="70000"/>
              <a:buNone/>
            </a:pPr>
            <a:r>
              <a:t/>
            </a:r>
            <a:endParaRPr/>
          </a:p>
          <a:p>
            <a:pPr indent="0" lvl="0" marL="0" rtl="0" algn="l">
              <a:lnSpc>
                <a:spcPct val="100000"/>
              </a:lnSpc>
              <a:spcBef>
                <a:spcPts val="480"/>
              </a:spcBef>
              <a:spcAft>
                <a:spcPts val="0"/>
              </a:spcAft>
              <a:buClr>
                <a:schemeClr val="dk1"/>
              </a:buClr>
              <a:buSzPct val="45833"/>
              <a:buFont typeface="Arial"/>
              <a:buNone/>
            </a:pPr>
            <a:r>
              <a:t/>
            </a:r>
            <a:endParaRPr/>
          </a:p>
        </p:txBody>
      </p:sp>
      <p:sp>
        <p:nvSpPr>
          <p:cNvPr id="173" name="Google Shape;173;p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Thursday, March 11, 2021</a:t>
            </a:r>
            <a:endParaRPr/>
          </a:p>
        </p:txBody>
      </p:sp>
      <p:sp>
        <p:nvSpPr>
          <p:cNvPr id="174" name="Google Shape;174;p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t/>
            </a:r>
            <a:endParaRPr/>
          </a:p>
        </p:txBody>
      </p:sp>
      <p:sp>
        <p:nvSpPr>
          <p:cNvPr id="175" name="Google Shape;175;p1"/>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52" name="Shape 252"/>
        <p:cNvGrpSpPr/>
        <p:nvPr/>
      </p:nvGrpSpPr>
      <p:grpSpPr>
        <a:xfrm>
          <a:off x="0" y="0"/>
          <a:ext cx="0" cy="0"/>
          <a:chOff x="0" y="0"/>
          <a:chExt cx="0" cy="0"/>
        </a:xfrm>
      </p:grpSpPr>
      <p:sp>
        <p:nvSpPr>
          <p:cNvPr id="253" name="Google Shape;253;g139c3bc0c9b_0_0"/>
          <p:cNvSpPr txBox="1"/>
          <p:nvPr>
            <p:ph type="title"/>
          </p:nvPr>
        </p:nvSpPr>
        <p:spPr>
          <a:xfrm>
            <a:off x="467550" y="116627"/>
            <a:ext cx="8229600" cy="969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200"/>
              <a:t>Un gran desafío…  </a:t>
            </a:r>
            <a:endParaRPr sz="4200"/>
          </a:p>
        </p:txBody>
      </p:sp>
      <p:sp>
        <p:nvSpPr>
          <p:cNvPr id="254" name="Google Shape;254;g139c3bc0c9b_0_0"/>
          <p:cNvSpPr txBox="1"/>
          <p:nvPr>
            <p:ph idx="1" type="body"/>
          </p:nvPr>
        </p:nvSpPr>
        <p:spPr>
          <a:xfrm>
            <a:off x="395525" y="1187475"/>
            <a:ext cx="8229600" cy="5222700"/>
          </a:xfrm>
          <a:prstGeom prst="rect">
            <a:avLst/>
          </a:prstGeom>
          <a:noFill/>
          <a:ln>
            <a:noFill/>
          </a:ln>
        </p:spPr>
        <p:txBody>
          <a:bodyPr anchorCtr="0" anchor="t" bIns="45700" lIns="91425" spcFirstLastPara="1" rIns="91425" wrap="square" tIns="45700">
            <a:normAutofit/>
          </a:bodyPr>
          <a:lstStyle/>
          <a:p>
            <a:pPr indent="-190500" lvl="0" marL="342900" rtl="0" algn="l">
              <a:lnSpc>
                <a:spcPct val="100000"/>
              </a:lnSpc>
              <a:spcBef>
                <a:spcPts val="480"/>
              </a:spcBef>
              <a:spcAft>
                <a:spcPts val="0"/>
              </a:spcAft>
              <a:buClr>
                <a:srgbClr val="7F7F7F"/>
              </a:buClr>
              <a:buSzPts val="2400"/>
              <a:buNone/>
            </a:pPr>
            <a:r>
              <a:t/>
            </a:r>
            <a:endParaRPr b="1">
              <a:solidFill>
                <a:srgbClr val="567292"/>
              </a:solidFill>
              <a:latin typeface="Palatino Linotype"/>
              <a:ea typeface="Palatino Linotype"/>
              <a:cs typeface="Palatino Linotype"/>
              <a:sym typeface="Palatino Linotype"/>
            </a:endParaRPr>
          </a:p>
          <a:p>
            <a:pPr indent="-190500" lvl="0" marL="342900" rtl="0" algn="l">
              <a:lnSpc>
                <a:spcPct val="100000"/>
              </a:lnSpc>
              <a:spcBef>
                <a:spcPts val="480"/>
              </a:spcBef>
              <a:spcAft>
                <a:spcPts val="0"/>
              </a:spcAft>
              <a:buClr>
                <a:srgbClr val="7F7F7F"/>
              </a:buClr>
              <a:buSzPts val="2400"/>
              <a:buNone/>
            </a:pPr>
            <a:r>
              <a:rPr b="1" lang="en-US">
                <a:solidFill>
                  <a:srgbClr val="567292"/>
                </a:solidFill>
                <a:latin typeface="Palatino Linotype"/>
                <a:ea typeface="Palatino Linotype"/>
                <a:cs typeface="Palatino Linotype"/>
                <a:sym typeface="Palatino Linotype"/>
              </a:rPr>
              <a:t>Cómo comunico mi teoría del caso a los jurados en todos sus aspectos…generar confianza, cercanía y transparencia…</a:t>
            </a:r>
            <a:endParaRPr b="1">
              <a:solidFill>
                <a:srgbClr val="567292"/>
              </a:solidFill>
              <a:latin typeface="Palatino Linotype"/>
              <a:ea typeface="Palatino Linotype"/>
              <a:cs typeface="Palatino Linotype"/>
              <a:sym typeface="Palatino Linotype"/>
            </a:endParaRPr>
          </a:p>
        </p:txBody>
      </p:sp>
      <p:sp>
        <p:nvSpPr>
          <p:cNvPr id="255" name="Google Shape;255;g139c3bc0c9b_0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56" name="Google Shape;256;g139c3bc0c9b_0_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139c3bc0c9b_0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61" name="Shape 261"/>
        <p:cNvGrpSpPr/>
        <p:nvPr/>
      </p:nvGrpSpPr>
      <p:grpSpPr>
        <a:xfrm>
          <a:off x="0" y="0"/>
          <a:ext cx="0" cy="0"/>
          <a:chOff x="0" y="0"/>
          <a:chExt cx="0" cy="0"/>
        </a:xfrm>
      </p:grpSpPr>
      <p:sp>
        <p:nvSpPr>
          <p:cNvPr id="262" name="Google Shape;262;g1e217ea34eb_0_88"/>
          <p:cNvSpPr txBox="1"/>
          <p:nvPr>
            <p:ph type="title"/>
          </p:nvPr>
        </p:nvSpPr>
        <p:spPr>
          <a:xfrm>
            <a:off x="467550" y="116624"/>
            <a:ext cx="8229600" cy="1498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200"/>
              <a:t>¿Por que no puedo fallar en mi teoría del caso?</a:t>
            </a:r>
            <a:r>
              <a:rPr lang="en-US" sz="4200"/>
              <a:t> </a:t>
            </a:r>
            <a:endParaRPr sz="4200"/>
          </a:p>
        </p:txBody>
      </p:sp>
      <p:sp>
        <p:nvSpPr>
          <p:cNvPr id="263" name="Google Shape;263;g1e217ea34eb_0_88"/>
          <p:cNvSpPr txBox="1"/>
          <p:nvPr>
            <p:ph idx="1" type="body"/>
          </p:nvPr>
        </p:nvSpPr>
        <p:spPr>
          <a:xfrm>
            <a:off x="395525" y="1666650"/>
            <a:ext cx="8229600" cy="4743600"/>
          </a:xfrm>
          <a:prstGeom prst="rect">
            <a:avLst/>
          </a:prstGeom>
          <a:noFill/>
          <a:ln>
            <a:noFill/>
          </a:ln>
        </p:spPr>
        <p:txBody>
          <a:bodyPr anchorCtr="0" anchor="t" bIns="45700" lIns="91425" spcFirstLastPara="1" rIns="91425" wrap="square" tIns="45700">
            <a:normAutofit fontScale="92500" lnSpcReduction="10000"/>
          </a:bodyPr>
          <a:lstStyle/>
          <a:p>
            <a:pPr indent="-302609" lvl="0" marL="457200" rtl="0" algn="just">
              <a:lnSpc>
                <a:spcPct val="100000"/>
              </a:lnSpc>
              <a:spcBef>
                <a:spcPts val="480"/>
              </a:spcBef>
              <a:spcAft>
                <a:spcPts val="0"/>
              </a:spcAft>
              <a:buClr>
                <a:srgbClr val="567292"/>
              </a:buClr>
              <a:buSzPct val="39375"/>
              <a:buFont typeface="Palatino Linotype"/>
              <a:buAutoNum type="arabicPeriod"/>
            </a:pPr>
            <a:r>
              <a:rPr b="1" lang="en-US">
                <a:solidFill>
                  <a:srgbClr val="567292"/>
                </a:solidFill>
                <a:latin typeface="Palatino Linotype"/>
                <a:ea typeface="Palatino Linotype"/>
                <a:cs typeface="Palatino Linotype"/>
                <a:sym typeface="Palatino Linotype"/>
              </a:rPr>
              <a:t>Por que condiciona la prueba que puedo proponer y en su caso producir.</a:t>
            </a:r>
            <a:endParaRPr b="1">
              <a:solidFill>
                <a:srgbClr val="567292"/>
              </a:solidFill>
              <a:latin typeface="Palatino Linotype"/>
              <a:ea typeface="Palatino Linotype"/>
              <a:cs typeface="Palatino Linotype"/>
              <a:sym typeface="Palatino Linotype"/>
            </a:endParaRPr>
          </a:p>
          <a:p>
            <a:pPr indent="-302609" lvl="0" marL="457200" rtl="0" algn="just">
              <a:lnSpc>
                <a:spcPct val="100000"/>
              </a:lnSpc>
              <a:spcBef>
                <a:spcPts val="0"/>
              </a:spcBef>
              <a:spcAft>
                <a:spcPts val="0"/>
              </a:spcAft>
              <a:buClr>
                <a:srgbClr val="567292"/>
              </a:buClr>
              <a:buSzPct val="39375"/>
              <a:buFont typeface="Palatino Linotype"/>
              <a:buAutoNum type="arabicPeriod"/>
            </a:pPr>
            <a:r>
              <a:rPr b="1" lang="en-US">
                <a:solidFill>
                  <a:srgbClr val="567292"/>
                </a:solidFill>
                <a:latin typeface="Palatino Linotype"/>
                <a:ea typeface="Palatino Linotype"/>
                <a:cs typeface="Palatino Linotype"/>
                <a:sym typeface="Palatino Linotype"/>
              </a:rPr>
              <a:t>Por que si no fuí claro y fundé adecuadamente la prueba, va ser rechazada.</a:t>
            </a:r>
            <a:endParaRPr b="1">
              <a:solidFill>
                <a:srgbClr val="567292"/>
              </a:solidFill>
              <a:latin typeface="Palatino Linotype"/>
              <a:ea typeface="Palatino Linotype"/>
              <a:cs typeface="Palatino Linotype"/>
              <a:sym typeface="Palatino Linotype"/>
            </a:endParaRPr>
          </a:p>
          <a:p>
            <a:pPr indent="-302609" lvl="0" marL="457200" rtl="0" algn="just">
              <a:lnSpc>
                <a:spcPct val="100000"/>
              </a:lnSpc>
              <a:spcBef>
                <a:spcPts val="0"/>
              </a:spcBef>
              <a:spcAft>
                <a:spcPts val="0"/>
              </a:spcAft>
              <a:buClr>
                <a:srgbClr val="567292"/>
              </a:buClr>
              <a:buSzPct val="39375"/>
              <a:buFont typeface="Palatino Linotype"/>
              <a:buAutoNum type="arabicPeriod"/>
            </a:pPr>
            <a:r>
              <a:rPr b="1" lang="en-US">
                <a:solidFill>
                  <a:srgbClr val="567292"/>
                </a:solidFill>
                <a:latin typeface="Palatino Linotype"/>
                <a:ea typeface="Palatino Linotype"/>
                <a:cs typeface="Palatino Linotype"/>
                <a:sym typeface="Palatino Linotype"/>
              </a:rPr>
              <a:t>Por que no tengo recurso contra la decisión del juez, excepto reposición</a:t>
            </a:r>
            <a:endParaRPr b="1">
              <a:solidFill>
                <a:srgbClr val="567292"/>
              </a:solidFill>
              <a:latin typeface="Palatino Linotype"/>
              <a:ea typeface="Palatino Linotype"/>
              <a:cs typeface="Palatino Linotype"/>
              <a:sym typeface="Palatino Linotype"/>
            </a:endParaRPr>
          </a:p>
          <a:p>
            <a:pPr indent="-302609" lvl="0" marL="457200" rtl="0" algn="just">
              <a:lnSpc>
                <a:spcPct val="100000"/>
              </a:lnSpc>
              <a:spcBef>
                <a:spcPts val="0"/>
              </a:spcBef>
              <a:spcAft>
                <a:spcPts val="0"/>
              </a:spcAft>
              <a:buClr>
                <a:srgbClr val="567292"/>
              </a:buClr>
              <a:buSzPct val="39375"/>
              <a:buFont typeface="Palatino Linotype"/>
              <a:buAutoNum type="arabicPeriod"/>
            </a:pPr>
            <a:r>
              <a:rPr b="1" lang="en-US">
                <a:solidFill>
                  <a:srgbClr val="567292"/>
                </a:solidFill>
                <a:latin typeface="Palatino Linotype"/>
                <a:ea typeface="Palatino Linotype"/>
                <a:cs typeface="Palatino Linotype"/>
                <a:sym typeface="Palatino Linotype"/>
              </a:rPr>
              <a:t>Por que ni el juez ni los jurados pueden preguntar para despejar dudas.</a:t>
            </a:r>
            <a:endParaRPr b="1">
              <a:solidFill>
                <a:srgbClr val="567292"/>
              </a:solidFill>
              <a:latin typeface="Palatino Linotype"/>
              <a:ea typeface="Palatino Linotype"/>
              <a:cs typeface="Palatino Linotype"/>
              <a:sym typeface="Palatino Linotype"/>
            </a:endParaRPr>
          </a:p>
          <a:p>
            <a:pPr indent="-302609" lvl="0" marL="457200" rtl="0" algn="just">
              <a:lnSpc>
                <a:spcPct val="100000"/>
              </a:lnSpc>
              <a:spcBef>
                <a:spcPts val="0"/>
              </a:spcBef>
              <a:spcAft>
                <a:spcPts val="0"/>
              </a:spcAft>
              <a:buClr>
                <a:srgbClr val="567292"/>
              </a:buClr>
              <a:buSzPct val="39375"/>
              <a:buFont typeface="Palatino Linotype"/>
              <a:buAutoNum type="arabicPeriod"/>
            </a:pPr>
            <a:r>
              <a:rPr b="1" lang="en-US">
                <a:solidFill>
                  <a:srgbClr val="567292"/>
                </a:solidFill>
                <a:latin typeface="Palatino Linotype"/>
                <a:ea typeface="Palatino Linotype"/>
                <a:cs typeface="Palatino Linotype"/>
                <a:sym typeface="Palatino Linotype"/>
              </a:rPr>
              <a:t>Por que la dudas generan veredictos de no culpabilidad o por lo menos  jurados estancados.</a:t>
            </a:r>
            <a:endParaRPr b="1">
              <a:solidFill>
                <a:srgbClr val="567292"/>
              </a:solidFill>
              <a:latin typeface="Palatino Linotype"/>
              <a:ea typeface="Palatino Linotype"/>
              <a:cs typeface="Palatino Linotype"/>
              <a:sym typeface="Palatino Linotype"/>
            </a:endParaRPr>
          </a:p>
        </p:txBody>
      </p:sp>
      <p:sp>
        <p:nvSpPr>
          <p:cNvPr id="264" name="Google Shape;264;g1e217ea34eb_0_88"/>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65" name="Google Shape;265;g1e217ea34eb_0_88"/>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1e217ea34eb_0_88"/>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70" name="Shape 270"/>
        <p:cNvGrpSpPr/>
        <p:nvPr/>
      </p:nvGrpSpPr>
      <p:grpSpPr>
        <a:xfrm>
          <a:off x="0" y="0"/>
          <a:ext cx="0" cy="0"/>
          <a:chOff x="0" y="0"/>
          <a:chExt cx="0" cy="0"/>
        </a:xfrm>
      </p:grpSpPr>
      <p:sp>
        <p:nvSpPr>
          <p:cNvPr id="271" name="Google Shape;271;gf352e17964_2_0"/>
          <p:cNvSpPr txBox="1"/>
          <p:nvPr>
            <p:ph type="title"/>
          </p:nvPr>
        </p:nvSpPr>
        <p:spPr>
          <a:xfrm>
            <a:off x="542775" y="365100"/>
            <a:ext cx="8229600" cy="871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100"/>
              <a:t>Abordaje el Caso</a:t>
            </a:r>
            <a:r>
              <a:rPr lang="en-US"/>
              <a:t>  </a:t>
            </a:r>
            <a:endParaRPr/>
          </a:p>
        </p:txBody>
      </p:sp>
      <p:sp>
        <p:nvSpPr>
          <p:cNvPr id="272" name="Google Shape;272;gf352e17964_2_0"/>
          <p:cNvSpPr txBox="1"/>
          <p:nvPr>
            <p:ph idx="1" type="body"/>
          </p:nvPr>
        </p:nvSpPr>
        <p:spPr>
          <a:xfrm>
            <a:off x="395525" y="1311237"/>
            <a:ext cx="8229600" cy="5098800"/>
          </a:xfrm>
          <a:prstGeom prst="rect">
            <a:avLst/>
          </a:prstGeom>
          <a:noFill/>
          <a:ln>
            <a:noFill/>
          </a:ln>
        </p:spPr>
        <p:txBody>
          <a:bodyPr anchorCtr="0" anchor="t" bIns="45700" lIns="91425" spcFirstLastPara="1" rIns="91425" wrap="square" tIns="45700">
            <a:normAutofit fontScale="47500" lnSpcReduction="20000"/>
          </a:bodyPr>
          <a:lstStyle/>
          <a:p>
            <a:pPr indent="0" lvl="0" marL="457200" rtl="0" algn="l">
              <a:lnSpc>
                <a:spcPct val="100000"/>
              </a:lnSpc>
              <a:spcBef>
                <a:spcPts val="0"/>
              </a:spcBef>
              <a:spcAft>
                <a:spcPts val="0"/>
              </a:spcAft>
              <a:buSzPct val="40120"/>
              <a:buNone/>
            </a:pPr>
            <a:r>
              <a:rPr b="1" lang="en-US" sz="4486">
                <a:solidFill>
                  <a:srgbClr val="567292"/>
                </a:solidFill>
                <a:latin typeface="Palatino Linotype"/>
                <a:ea typeface="Palatino Linotype"/>
                <a:cs typeface="Palatino Linotype"/>
                <a:sym typeface="Palatino Linotype"/>
              </a:rPr>
              <a:t>¿ Es un caso para llevar ante  un jurado? </a:t>
            </a:r>
            <a:endParaRPr sz="4486"/>
          </a:p>
          <a:p>
            <a:pPr indent="-190500" lvl="0" marL="342900" rtl="0" algn="l">
              <a:lnSpc>
                <a:spcPct val="100000"/>
              </a:lnSpc>
              <a:spcBef>
                <a:spcPts val="480"/>
              </a:spcBef>
              <a:spcAft>
                <a:spcPts val="0"/>
              </a:spcAft>
              <a:buClr>
                <a:srgbClr val="7F7F7F"/>
              </a:buClr>
              <a:buSzPct val="53493"/>
              <a:buNone/>
            </a:pPr>
            <a:r>
              <a:t/>
            </a:r>
            <a:endParaRPr b="1" sz="4486">
              <a:solidFill>
                <a:srgbClr val="567292"/>
              </a:solidFill>
              <a:latin typeface="Palatino Linotype"/>
              <a:ea typeface="Palatino Linotype"/>
              <a:cs typeface="Palatino Linotype"/>
              <a:sym typeface="Palatino Linotype"/>
            </a:endParaRPr>
          </a:p>
          <a:p>
            <a:pPr indent="0" lvl="0" marL="457200" rtl="0" algn="l">
              <a:lnSpc>
                <a:spcPct val="100000"/>
              </a:lnSpc>
              <a:spcBef>
                <a:spcPts val="480"/>
              </a:spcBef>
              <a:spcAft>
                <a:spcPts val="0"/>
              </a:spcAft>
              <a:buSzPct val="40120"/>
              <a:buNone/>
            </a:pPr>
            <a:r>
              <a:rPr b="1" lang="en-US" sz="4486">
                <a:solidFill>
                  <a:srgbClr val="567292"/>
                </a:solidFill>
                <a:latin typeface="Palatino Linotype"/>
                <a:ea typeface="Palatino Linotype"/>
                <a:cs typeface="Palatino Linotype"/>
                <a:sym typeface="Palatino Linotype"/>
              </a:rPr>
              <a:t>Opciones: </a:t>
            </a:r>
            <a:endParaRPr b="1" sz="4486">
              <a:solidFill>
                <a:srgbClr val="567292"/>
              </a:solidFill>
              <a:latin typeface="Palatino Linotype"/>
              <a:ea typeface="Palatino Linotype"/>
              <a:cs typeface="Palatino Linotype"/>
              <a:sym typeface="Palatino Linotype"/>
            </a:endParaRPr>
          </a:p>
          <a:p>
            <a:pPr indent="-305439" lvl="0" marL="457200" rtl="0" algn="l">
              <a:lnSpc>
                <a:spcPct val="100000"/>
              </a:lnSpc>
              <a:spcBef>
                <a:spcPts val="480"/>
              </a:spcBef>
              <a:spcAft>
                <a:spcPts val="0"/>
              </a:spcAft>
              <a:buClr>
                <a:srgbClr val="567292"/>
              </a:buClr>
              <a:buSzPct val="56759"/>
              <a:buFont typeface="Palatino Linotype"/>
              <a:buAutoNum type="arabicPeriod"/>
            </a:pPr>
            <a:r>
              <a:rPr b="1" lang="en-US" sz="4486">
                <a:solidFill>
                  <a:srgbClr val="567292"/>
                </a:solidFill>
                <a:latin typeface="Palatino Linotype"/>
                <a:ea typeface="Palatino Linotype"/>
                <a:cs typeface="Palatino Linotype"/>
                <a:sym typeface="Palatino Linotype"/>
              </a:rPr>
              <a:t>Salidas alternativas </a:t>
            </a:r>
            <a:endParaRPr b="1" sz="4486">
              <a:solidFill>
                <a:srgbClr val="567292"/>
              </a:solidFill>
              <a:latin typeface="Palatino Linotype"/>
              <a:ea typeface="Palatino Linotype"/>
              <a:cs typeface="Palatino Linotype"/>
              <a:sym typeface="Palatino Linotype"/>
            </a:endParaRPr>
          </a:p>
          <a:p>
            <a:pPr indent="0" lvl="0" marL="914400" rtl="0" algn="l">
              <a:lnSpc>
                <a:spcPct val="100000"/>
              </a:lnSpc>
              <a:spcBef>
                <a:spcPts val="480"/>
              </a:spcBef>
              <a:spcAft>
                <a:spcPts val="0"/>
              </a:spcAft>
              <a:buSzPct val="59131"/>
              <a:buNone/>
            </a:pPr>
            <a:r>
              <a:t/>
            </a:r>
            <a:endParaRPr b="1" sz="4486">
              <a:solidFill>
                <a:srgbClr val="567292"/>
              </a:solidFill>
              <a:latin typeface="Palatino Linotype"/>
              <a:ea typeface="Palatino Linotype"/>
              <a:cs typeface="Palatino Linotype"/>
              <a:sym typeface="Palatino Linotype"/>
            </a:endParaRPr>
          </a:p>
          <a:p>
            <a:pPr indent="-305439" lvl="0" marL="457200" rtl="0" algn="l">
              <a:lnSpc>
                <a:spcPct val="100000"/>
              </a:lnSpc>
              <a:spcBef>
                <a:spcPts val="480"/>
              </a:spcBef>
              <a:spcAft>
                <a:spcPts val="0"/>
              </a:spcAft>
              <a:buClr>
                <a:srgbClr val="567292"/>
              </a:buClr>
              <a:buSzPct val="56759"/>
              <a:buFont typeface="Palatino Linotype"/>
              <a:buAutoNum type="arabicPeriod"/>
            </a:pPr>
            <a:r>
              <a:rPr b="1" lang="en-US" sz="4486">
                <a:solidFill>
                  <a:srgbClr val="567292"/>
                </a:solidFill>
                <a:latin typeface="Palatino Linotype"/>
                <a:ea typeface="Palatino Linotype"/>
                <a:cs typeface="Palatino Linotype"/>
                <a:sym typeface="Palatino Linotype"/>
              </a:rPr>
              <a:t> Cambios de calificación</a:t>
            </a:r>
            <a:endParaRPr b="1" sz="4486">
              <a:solidFill>
                <a:srgbClr val="567292"/>
              </a:solidFill>
              <a:latin typeface="Palatino Linotype"/>
              <a:ea typeface="Palatino Linotype"/>
              <a:cs typeface="Palatino Linotype"/>
              <a:sym typeface="Palatino Linotype"/>
            </a:endParaRPr>
          </a:p>
          <a:p>
            <a:pPr indent="0" lvl="0" marL="914400" rtl="0" algn="l">
              <a:lnSpc>
                <a:spcPct val="100000"/>
              </a:lnSpc>
              <a:spcBef>
                <a:spcPts val="480"/>
              </a:spcBef>
              <a:spcAft>
                <a:spcPts val="0"/>
              </a:spcAft>
              <a:buSzPct val="59131"/>
              <a:buNone/>
            </a:pPr>
            <a:r>
              <a:t/>
            </a:r>
            <a:endParaRPr b="1" sz="4486">
              <a:solidFill>
                <a:srgbClr val="567292"/>
              </a:solidFill>
              <a:latin typeface="Palatino Linotype"/>
              <a:ea typeface="Palatino Linotype"/>
              <a:cs typeface="Palatino Linotype"/>
              <a:sym typeface="Palatino Linotype"/>
            </a:endParaRPr>
          </a:p>
          <a:p>
            <a:pPr indent="-305439" lvl="0" marL="457200" rtl="0" algn="l">
              <a:lnSpc>
                <a:spcPct val="100000"/>
              </a:lnSpc>
              <a:spcBef>
                <a:spcPts val="480"/>
              </a:spcBef>
              <a:spcAft>
                <a:spcPts val="0"/>
              </a:spcAft>
              <a:buClr>
                <a:srgbClr val="567292"/>
              </a:buClr>
              <a:buSzPct val="56759"/>
              <a:buFont typeface="Palatino Linotype"/>
              <a:buAutoNum type="arabicPeriod"/>
            </a:pPr>
            <a:r>
              <a:rPr b="1" lang="en-US" sz="4486">
                <a:solidFill>
                  <a:srgbClr val="567292"/>
                </a:solidFill>
                <a:latin typeface="Palatino Linotype"/>
                <a:ea typeface="Palatino Linotype"/>
                <a:cs typeface="Palatino Linotype"/>
                <a:sym typeface="Palatino Linotype"/>
              </a:rPr>
              <a:t>Instrucción Suplementaria ?</a:t>
            </a:r>
            <a:endParaRPr b="1" sz="4486">
              <a:solidFill>
                <a:srgbClr val="567292"/>
              </a:solidFill>
              <a:latin typeface="Palatino Linotype"/>
              <a:ea typeface="Palatino Linotype"/>
              <a:cs typeface="Palatino Linotype"/>
              <a:sym typeface="Palatino Linotype"/>
            </a:endParaRPr>
          </a:p>
          <a:p>
            <a:pPr indent="0" lvl="0" marL="914400" rtl="0" algn="l">
              <a:lnSpc>
                <a:spcPct val="100000"/>
              </a:lnSpc>
              <a:spcBef>
                <a:spcPts val="480"/>
              </a:spcBef>
              <a:spcAft>
                <a:spcPts val="0"/>
              </a:spcAft>
              <a:buSzPct val="59131"/>
              <a:buNone/>
            </a:pPr>
            <a:r>
              <a:t/>
            </a:r>
            <a:endParaRPr b="1" sz="4486">
              <a:solidFill>
                <a:srgbClr val="567292"/>
              </a:solidFill>
              <a:latin typeface="Palatino Linotype"/>
              <a:ea typeface="Palatino Linotype"/>
              <a:cs typeface="Palatino Linotype"/>
              <a:sym typeface="Palatino Linotype"/>
            </a:endParaRPr>
          </a:p>
          <a:p>
            <a:pPr indent="-305439" lvl="0" marL="457200" rtl="0" algn="l">
              <a:lnSpc>
                <a:spcPct val="100000"/>
              </a:lnSpc>
              <a:spcBef>
                <a:spcPts val="480"/>
              </a:spcBef>
              <a:spcAft>
                <a:spcPts val="0"/>
              </a:spcAft>
              <a:buClr>
                <a:srgbClr val="567292"/>
              </a:buClr>
              <a:buSzPct val="56759"/>
              <a:buFont typeface="Palatino Linotype"/>
              <a:buAutoNum type="arabicPeriod"/>
            </a:pPr>
            <a:r>
              <a:rPr b="1" lang="en-US" sz="4486">
                <a:solidFill>
                  <a:srgbClr val="567292"/>
                </a:solidFill>
                <a:latin typeface="Palatino Linotype"/>
                <a:ea typeface="Palatino Linotype"/>
                <a:cs typeface="Palatino Linotype"/>
                <a:sym typeface="Palatino Linotype"/>
              </a:rPr>
              <a:t>Búsqueda de nuevos testigos</a:t>
            </a:r>
            <a:endParaRPr b="1" sz="4486">
              <a:solidFill>
                <a:srgbClr val="567292"/>
              </a:solidFill>
              <a:latin typeface="Palatino Linotype"/>
              <a:ea typeface="Palatino Linotype"/>
              <a:cs typeface="Palatino Linotype"/>
              <a:sym typeface="Palatino Linotype"/>
            </a:endParaRPr>
          </a:p>
          <a:p>
            <a:pPr indent="0" lvl="0" marL="914400" rtl="0" algn="l">
              <a:lnSpc>
                <a:spcPct val="100000"/>
              </a:lnSpc>
              <a:spcBef>
                <a:spcPts val="480"/>
              </a:spcBef>
              <a:spcAft>
                <a:spcPts val="0"/>
              </a:spcAft>
              <a:buSzPct val="59131"/>
              <a:buNone/>
            </a:pPr>
            <a:r>
              <a:t/>
            </a:r>
            <a:endParaRPr b="1" sz="4486">
              <a:solidFill>
                <a:srgbClr val="567292"/>
              </a:solidFill>
              <a:latin typeface="Palatino Linotype"/>
              <a:ea typeface="Palatino Linotype"/>
              <a:cs typeface="Palatino Linotype"/>
              <a:sym typeface="Palatino Linotype"/>
            </a:endParaRPr>
          </a:p>
          <a:p>
            <a:pPr indent="-305439" lvl="0" marL="457200" rtl="0" algn="l">
              <a:lnSpc>
                <a:spcPct val="100000"/>
              </a:lnSpc>
              <a:spcBef>
                <a:spcPts val="480"/>
              </a:spcBef>
              <a:spcAft>
                <a:spcPts val="0"/>
              </a:spcAft>
              <a:buClr>
                <a:srgbClr val="567292"/>
              </a:buClr>
              <a:buSzPct val="56759"/>
              <a:buFont typeface="Palatino Linotype"/>
              <a:buAutoNum type="arabicPeriod"/>
            </a:pPr>
            <a:r>
              <a:rPr b="1" lang="en-US" sz="4486">
                <a:solidFill>
                  <a:srgbClr val="567292"/>
                </a:solidFill>
                <a:latin typeface="Palatino Linotype"/>
                <a:ea typeface="Palatino Linotype"/>
                <a:cs typeface="Palatino Linotype"/>
                <a:sym typeface="Palatino Linotype"/>
              </a:rPr>
              <a:t>Conformación de equipos de trabajo. Su necesidad y conveniencia.</a:t>
            </a:r>
            <a:endParaRPr b="1" sz="4486">
              <a:solidFill>
                <a:srgbClr val="567292"/>
              </a:solidFill>
              <a:latin typeface="Palatino Linotype"/>
              <a:ea typeface="Palatino Linotype"/>
              <a:cs typeface="Palatino Linotype"/>
              <a:sym typeface="Palatino Linotype"/>
            </a:endParaRPr>
          </a:p>
          <a:p>
            <a:pPr indent="-190500" lvl="0" marL="342900" rtl="0" algn="l">
              <a:lnSpc>
                <a:spcPct val="100000"/>
              </a:lnSpc>
              <a:spcBef>
                <a:spcPts val="480"/>
              </a:spcBef>
              <a:spcAft>
                <a:spcPts val="0"/>
              </a:spcAft>
              <a:buClr>
                <a:srgbClr val="7F7F7F"/>
              </a:buClr>
              <a:buSzPct val="53493"/>
              <a:buNone/>
            </a:pPr>
            <a:r>
              <a:t/>
            </a:r>
            <a:endParaRPr b="1" sz="4486">
              <a:solidFill>
                <a:srgbClr val="567292"/>
              </a:solidFill>
              <a:latin typeface="Palatino Linotype"/>
              <a:ea typeface="Palatino Linotype"/>
              <a:cs typeface="Palatino Linotype"/>
              <a:sym typeface="Palatino Linotype"/>
            </a:endParaRPr>
          </a:p>
          <a:p>
            <a:pPr indent="-190500" lvl="0" marL="342900" rtl="0" algn="l">
              <a:lnSpc>
                <a:spcPct val="100000"/>
              </a:lnSpc>
              <a:spcBef>
                <a:spcPts val="480"/>
              </a:spcBef>
              <a:spcAft>
                <a:spcPts val="0"/>
              </a:spcAft>
              <a:buClr>
                <a:srgbClr val="7F7F7F"/>
              </a:buClr>
              <a:buSzPct val="75000"/>
              <a:buNone/>
            </a:pPr>
            <a:r>
              <a:t/>
            </a:r>
            <a:endParaRPr b="1">
              <a:solidFill>
                <a:srgbClr val="567292"/>
              </a:solidFill>
              <a:latin typeface="Palatino Linotype"/>
              <a:ea typeface="Palatino Linotype"/>
              <a:cs typeface="Palatino Linotype"/>
              <a:sym typeface="Palatino Linotype"/>
            </a:endParaRPr>
          </a:p>
          <a:p>
            <a:pPr indent="-190500" lvl="0" marL="342900" rtl="0" algn="l">
              <a:lnSpc>
                <a:spcPct val="100000"/>
              </a:lnSpc>
              <a:spcBef>
                <a:spcPts val="480"/>
              </a:spcBef>
              <a:spcAft>
                <a:spcPts val="0"/>
              </a:spcAft>
              <a:buClr>
                <a:srgbClr val="7F7F7F"/>
              </a:buClr>
              <a:buSzPct val="75000"/>
              <a:buNone/>
            </a:pPr>
            <a:r>
              <a:t/>
            </a:r>
            <a:endParaRPr b="1">
              <a:solidFill>
                <a:srgbClr val="567292"/>
              </a:solidFill>
              <a:latin typeface="Palatino Linotype"/>
              <a:ea typeface="Palatino Linotype"/>
              <a:cs typeface="Palatino Linotype"/>
              <a:sym typeface="Palatino Linotype"/>
            </a:endParaRPr>
          </a:p>
        </p:txBody>
      </p:sp>
      <p:sp>
        <p:nvSpPr>
          <p:cNvPr id="273" name="Google Shape;273;gf352e17964_2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74" name="Google Shape;274;gf352e17964_2_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f352e17964_2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79" name="Shape 279"/>
        <p:cNvGrpSpPr/>
        <p:nvPr/>
      </p:nvGrpSpPr>
      <p:grpSpPr>
        <a:xfrm>
          <a:off x="0" y="0"/>
          <a:ext cx="0" cy="0"/>
          <a:chOff x="0" y="0"/>
          <a:chExt cx="0" cy="0"/>
        </a:xfrm>
      </p:grpSpPr>
      <p:sp>
        <p:nvSpPr>
          <p:cNvPr id="280" name="Google Shape;280;g1536fbab6da_0_26"/>
          <p:cNvSpPr txBox="1"/>
          <p:nvPr>
            <p:ph type="title"/>
          </p:nvPr>
        </p:nvSpPr>
        <p:spPr>
          <a:xfrm>
            <a:off x="542775" y="365100"/>
            <a:ext cx="8229600" cy="871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100"/>
              <a:t>Quienes son los protagonistas</a:t>
            </a:r>
            <a:r>
              <a:rPr lang="en-US"/>
              <a:t> </a:t>
            </a:r>
            <a:endParaRPr/>
          </a:p>
        </p:txBody>
      </p:sp>
      <p:sp>
        <p:nvSpPr>
          <p:cNvPr id="281" name="Google Shape;281;g1536fbab6da_0_26"/>
          <p:cNvSpPr txBox="1"/>
          <p:nvPr>
            <p:ph idx="1" type="body"/>
          </p:nvPr>
        </p:nvSpPr>
        <p:spPr>
          <a:xfrm>
            <a:off x="395525" y="1311237"/>
            <a:ext cx="8229600" cy="5098800"/>
          </a:xfrm>
          <a:prstGeom prst="rect">
            <a:avLst/>
          </a:prstGeom>
          <a:noFill/>
          <a:ln>
            <a:noFill/>
          </a:ln>
        </p:spPr>
        <p:txBody>
          <a:bodyPr anchorCtr="0" anchor="t" bIns="45700" lIns="91425" spcFirstLastPara="1" rIns="91425" wrap="square" tIns="45700">
            <a:normAutofit fontScale="62500" lnSpcReduction="20000"/>
          </a:bodyPr>
          <a:lstStyle/>
          <a:p>
            <a:pPr indent="0" lvl="0" marL="457200" rtl="0" algn="l">
              <a:lnSpc>
                <a:spcPct val="100000"/>
              </a:lnSpc>
              <a:spcBef>
                <a:spcPts val="480"/>
              </a:spcBef>
              <a:spcAft>
                <a:spcPts val="0"/>
              </a:spcAft>
              <a:buSzPct val="40120"/>
              <a:buNone/>
            </a:pPr>
            <a:r>
              <a:rPr b="1" lang="en-US" sz="4486">
                <a:solidFill>
                  <a:srgbClr val="567292"/>
                </a:solidFill>
                <a:latin typeface="Palatino Linotype"/>
                <a:ea typeface="Palatino Linotype"/>
                <a:cs typeface="Palatino Linotype"/>
                <a:sym typeface="Palatino Linotype"/>
              </a:rPr>
              <a:t> </a:t>
            </a:r>
            <a:endParaRPr b="1" sz="4486">
              <a:solidFill>
                <a:srgbClr val="567292"/>
              </a:solidFill>
              <a:latin typeface="Palatino Linotype"/>
              <a:ea typeface="Palatino Linotype"/>
              <a:cs typeface="Palatino Linotype"/>
              <a:sym typeface="Palatino Linotype"/>
            </a:endParaRPr>
          </a:p>
          <a:p>
            <a:pPr indent="-361447" lvl="0" marL="457200" rtl="0" algn="just">
              <a:lnSpc>
                <a:spcPct val="100000"/>
              </a:lnSpc>
              <a:spcBef>
                <a:spcPts val="480"/>
              </a:spcBef>
              <a:spcAft>
                <a:spcPts val="0"/>
              </a:spcAft>
              <a:buClr>
                <a:srgbClr val="567292"/>
              </a:buClr>
              <a:buSzPct val="69624"/>
              <a:buFont typeface="Palatino Linotype"/>
              <a:buAutoNum type="arabicPeriod"/>
            </a:pPr>
            <a:r>
              <a:rPr b="1" lang="en-US" sz="4806">
                <a:solidFill>
                  <a:srgbClr val="567292"/>
                </a:solidFill>
                <a:latin typeface="Palatino Linotype"/>
                <a:ea typeface="Palatino Linotype"/>
                <a:cs typeface="Palatino Linotype"/>
                <a:sym typeface="Palatino Linotype"/>
              </a:rPr>
              <a:t>Víctimas . Acompañamiento y asistencia.- </a:t>
            </a:r>
            <a:endParaRPr b="1" sz="4806">
              <a:solidFill>
                <a:srgbClr val="567292"/>
              </a:solidFill>
              <a:latin typeface="Palatino Linotype"/>
              <a:ea typeface="Palatino Linotype"/>
              <a:cs typeface="Palatino Linotype"/>
              <a:sym typeface="Palatino Linotype"/>
            </a:endParaRPr>
          </a:p>
          <a:p>
            <a:pPr indent="0" lvl="0" marL="914400" rtl="0" algn="just">
              <a:lnSpc>
                <a:spcPct val="100000"/>
              </a:lnSpc>
              <a:spcBef>
                <a:spcPts val="480"/>
              </a:spcBef>
              <a:spcAft>
                <a:spcPts val="0"/>
              </a:spcAft>
              <a:buSzPct val="41947"/>
              <a:buNone/>
            </a:pPr>
            <a:r>
              <a:t/>
            </a:r>
            <a:endParaRPr b="1" sz="4806">
              <a:solidFill>
                <a:srgbClr val="567292"/>
              </a:solidFill>
              <a:latin typeface="Palatino Linotype"/>
              <a:ea typeface="Palatino Linotype"/>
              <a:cs typeface="Palatino Linotype"/>
              <a:sym typeface="Palatino Linotype"/>
            </a:endParaRPr>
          </a:p>
          <a:p>
            <a:pPr indent="-361447" lvl="0" marL="457200" rtl="0" algn="just">
              <a:lnSpc>
                <a:spcPct val="100000"/>
              </a:lnSpc>
              <a:spcBef>
                <a:spcPts val="480"/>
              </a:spcBef>
              <a:spcAft>
                <a:spcPts val="0"/>
              </a:spcAft>
              <a:buClr>
                <a:srgbClr val="567292"/>
              </a:buClr>
              <a:buSzPct val="69624"/>
              <a:buFont typeface="Palatino Linotype"/>
              <a:buAutoNum type="arabicPeriod"/>
            </a:pPr>
            <a:r>
              <a:rPr b="1" lang="en-US" sz="4806">
                <a:solidFill>
                  <a:srgbClr val="567292"/>
                </a:solidFill>
                <a:latin typeface="Palatino Linotype"/>
                <a:ea typeface="Palatino Linotype"/>
                <a:cs typeface="Palatino Linotype"/>
                <a:sym typeface="Palatino Linotype"/>
              </a:rPr>
              <a:t> Testigos, entrevistas previas a la audiencia y al debate, su documentación.-</a:t>
            </a:r>
            <a:endParaRPr b="1" sz="4806">
              <a:solidFill>
                <a:srgbClr val="567292"/>
              </a:solidFill>
              <a:latin typeface="Palatino Linotype"/>
              <a:ea typeface="Palatino Linotype"/>
              <a:cs typeface="Palatino Linotype"/>
              <a:sym typeface="Palatino Linotype"/>
            </a:endParaRPr>
          </a:p>
          <a:p>
            <a:pPr indent="0" lvl="0" marL="914400" rtl="0" algn="just">
              <a:lnSpc>
                <a:spcPct val="100000"/>
              </a:lnSpc>
              <a:spcBef>
                <a:spcPts val="480"/>
              </a:spcBef>
              <a:spcAft>
                <a:spcPts val="0"/>
              </a:spcAft>
              <a:buSzPct val="41947"/>
              <a:buNone/>
            </a:pPr>
            <a:r>
              <a:rPr b="1" lang="en-US" sz="4806">
                <a:solidFill>
                  <a:srgbClr val="567292"/>
                </a:solidFill>
                <a:latin typeface="Palatino Linotype"/>
                <a:ea typeface="Palatino Linotype"/>
                <a:cs typeface="Palatino Linotype"/>
                <a:sym typeface="Palatino Linotype"/>
              </a:rPr>
              <a:t> </a:t>
            </a:r>
            <a:endParaRPr b="1" sz="4806">
              <a:solidFill>
                <a:srgbClr val="567292"/>
              </a:solidFill>
              <a:latin typeface="Palatino Linotype"/>
              <a:ea typeface="Palatino Linotype"/>
              <a:cs typeface="Palatino Linotype"/>
              <a:sym typeface="Palatino Linotype"/>
            </a:endParaRPr>
          </a:p>
          <a:p>
            <a:pPr indent="-361447" lvl="0" marL="457200" rtl="0" algn="just">
              <a:lnSpc>
                <a:spcPct val="100000"/>
              </a:lnSpc>
              <a:spcBef>
                <a:spcPts val="480"/>
              </a:spcBef>
              <a:spcAft>
                <a:spcPts val="0"/>
              </a:spcAft>
              <a:buClr>
                <a:srgbClr val="567292"/>
              </a:buClr>
              <a:buSzPct val="69624"/>
              <a:buFont typeface="Palatino Linotype"/>
              <a:buAutoNum type="arabicPeriod"/>
            </a:pPr>
            <a:r>
              <a:rPr b="1" lang="en-US" sz="4806">
                <a:solidFill>
                  <a:srgbClr val="567292"/>
                </a:solidFill>
                <a:latin typeface="Palatino Linotype"/>
                <a:ea typeface="Palatino Linotype"/>
                <a:cs typeface="Palatino Linotype"/>
                <a:sym typeface="Palatino Linotype"/>
              </a:rPr>
              <a:t>Peritos, uso de informes y  de fotografías.- </a:t>
            </a:r>
            <a:endParaRPr b="1" sz="4806">
              <a:solidFill>
                <a:srgbClr val="567292"/>
              </a:solidFill>
              <a:latin typeface="Palatino Linotype"/>
              <a:ea typeface="Palatino Linotype"/>
              <a:cs typeface="Palatino Linotype"/>
              <a:sym typeface="Palatino Linotype"/>
            </a:endParaRPr>
          </a:p>
          <a:p>
            <a:pPr indent="0" lvl="0" marL="914400" rtl="0" algn="just">
              <a:lnSpc>
                <a:spcPct val="100000"/>
              </a:lnSpc>
              <a:spcBef>
                <a:spcPts val="480"/>
              </a:spcBef>
              <a:spcAft>
                <a:spcPts val="0"/>
              </a:spcAft>
              <a:buSzPct val="41947"/>
              <a:buNone/>
            </a:pPr>
            <a:r>
              <a:t/>
            </a:r>
            <a:endParaRPr b="1" sz="4806">
              <a:solidFill>
                <a:srgbClr val="567292"/>
              </a:solidFill>
              <a:latin typeface="Palatino Linotype"/>
              <a:ea typeface="Palatino Linotype"/>
              <a:cs typeface="Palatino Linotype"/>
              <a:sym typeface="Palatino Linotype"/>
            </a:endParaRPr>
          </a:p>
          <a:p>
            <a:pPr indent="-438460" lvl="0" marL="457200" rtl="0" algn="just">
              <a:lnSpc>
                <a:spcPct val="100000"/>
              </a:lnSpc>
              <a:spcBef>
                <a:spcPts val="480"/>
              </a:spcBef>
              <a:spcAft>
                <a:spcPts val="0"/>
              </a:spcAft>
              <a:buClr>
                <a:srgbClr val="567292"/>
              </a:buClr>
              <a:buSzPct val="109986"/>
              <a:buFont typeface="Palatino Linotype"/>
              <a:buAutoNum type="arabicPeriod"/>
            </a:pPr>
            <a:r>
              <a:rPr b="1" lang="en-US" sz="4806">
                <a:solidFill>
                  <a:srgbClr val="567292"/>
                </a:solidFill>
                <a:latin typeface="Palatino Linotype"/>
                <a:ea typeface="Palatino Linotype"/>
                <a:cs typeface="Palatino Linotype"/>
                <a:sym typeface="Palatino Linotype"/>
              </a:rPr>
              <a:t>Preparación de los bloques de información.-</a:t>
            </a:r>
            <a:endParaRPr b="1" sz="4806">
              <a:solidFill>
                <a:srgbClr val="567292"/>
              </a:solidFill>
              <a:latin typeface="Palatino Linotype"/>
              <a:ea typeface="Palatino Linotype"/>
              <a:cs typeface="Palatino Linotype"/>
              <a:sym typeface="Palatino Linotype"/>
            </a:endParaRPr>
          </a:p>
          <a:p>
            <a:pPr indent="-190500" lvl="0" marL="342900" rtl="0" algn="l">
              <a:lnSpc>
                <a:spcPct val="100000"/>
              </a:lnSpc>
              <a:spcBef>
                <a:spcPts val="480"/>
              </a:spcBef>
              <a:spcAft>
                <a:spcPts val="0"/>
              </a:spcAft>
              <a:buClr>
                <a:srgbClr val="7F7F7F"/>
              </a:buClr>
              <a:buSzPct val="68181"/>
              <a:buNone/>
            </a:pPr>
            <a:r>
              <a:t/>
            </a:r>
            <a:endParaRPr b="1" sz="3520">
              <a:solidFill>
                <a:srgbClr val="567292"/>
              </a:solidFill>
              <a:latin typeface="Palatino Linotype"/>
              <a:ea typeface="Palatino Linotype"/>
              <a:cs typeface="Palatino Linotype"/>
              <a:sym typeface="Palatino Linotype"/>
            </a:endParaRPr>
          </a:p>
          <a:p>
            <a:pPr indent="-190500" lvl="0" marL="342900" rtl="0" algn="l">
              <a:lnSpc>
                <a:spcPct val="100000"/>
              </a:lnSpc>
              <a:spcBef>
                <a:spcPts val="480"/>
              </a:spcBef>
              <a:spcAft>
                <a:spcPts val="0"/>
              </a:spcAft>
              <a:buClr>
                <a:srgbClr val="7F7F7F"/>
              </a:buClr>
              <a:buSzPct val="75000"/>
              <a:buNone/>
            </a:pPr>
            <a:r>
              <a:t/>
            </a:r>
            <a:endParaRPr b="1">
              <a:solidFill>
                <a:srgbClr val="567292"/>
              </a:solidFill>
              <a:latin typeface="Palatino Linotype"/>
              <a:ea typeface="Palatino Linotype"/>
              <a:cs typeface="Palatino Linotype"/>
              <a:sym typeface="Palatino Linotype"/>
            </a:endParaRPr>
          </a:p>
        </p:txBody>
      </p:sp>
      <p:sp>
        <p:nvSpPr>
          <p:cNvPr id="282" name="Google Shape;282;g1536fbab6da_0_26"/>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83" name="Google Shape;283;g1536fbab6da_0_26"/>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1536fbab6da_0_26"/>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536fbab6da_0_582"/>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sz="4300"/>
              <a:t>La prueba para la Teoría del Caso</a:t>
            </a:r>
            <a:endParaRPr sz="4300"/>
          </a:p>
        </p:txBody>
      </p:sp>
      <p:sp>
        <p:nvSpPr>
          <p:cNvPr id="290" name="Google Shape;290;g1536fbab6da_0_582"/>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rPr lang="en-US"/>
              <a:t> </a:t>
            </a:r>
            <a:endParaRPr/>
          </a:p>
          <a:p>
            <a:pPr indent="-457200" lvl="0" marL="457200" rtl="0" algn="l">
              <a:lnSpc>
                <a:spcPct val="100000"/>
              </a:lnSpc>
              <a:spcBef>
                <a:spcPts val="360"/>
              </a:spcBef>
              <a:spcAft>
                <a:spcPts val="0"/>
              </a:spcAft>
              <a:buSzPts val="4800"/>
              <a:buAutoNum type="arabicPeriod"/>
            </a:pPr>
            <a:r>
              <a:rPr lang="en-US" sz="4800"/>
              <a:t>Los hechos y su prueba</a:t>
            </a:r>
            <a:endParaRPr sz="4800"/>
          </a:p>
          <a:p>
            <a:pPr indent="0" lvl="0" marL="0" rtl="0" algn="l">
              <a:lnSpc>
                <a:spcPct val="100000"/>
              </a:lnSpc>
              <a:spcBef>
                <a:spcPts val="360"/>
              </a:spcBef>
              <a:spcAft>
                <a:spcPts val="0"/>
              </a:spcAft>
              <a:buSzPts val="1260"/>
              <a:buNone/>
            </a:pPr>
            <a:r>
              <a:t/>
            </a:r>
            <a:endParaRPr sz="4800"/>
          </a:p>
          <a:p>
            <a:pPr indent="-457200" lvl="0" marL="457200" rtl="0" algn="l">
              <a:lnSpc>
                <a:spcPct val="100000"/>
              </a:lnSpc>
              <a:spcBef>
                <a:spcPts val="360"/>
              </a:spcBef>
              <a:spcAft>
                <a:spcPts val="0"/>
              </a:spcAft>
              <a:buSzPts val="4800"/>
              <a:buAutoNum type="arabicPeriod"/>
            </a:pPr>
            <a:r>
              <a:rPr lang="en-US" sz="4800"/>
              <a:t>La ley y su prueba</a:t>
            </a:r>
            <a:endParaRPr sz="4800"/>
          </a:p>
        </p:txBody>
      </p:sp>
      <p:sp>
        <p:nvSpPr>
          <p:cNvPr id="291" name="Google Shape;291;g1536fbab6da_0_582"/>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95" name="Shape 295"/>
        <p:cNvGrpSpPr/>
        <p:nvPr/>
      </p:nvGrpSpPr>
      <p:grpSpPr>
        <a:xfrm>
          <a:off x="0" y="0"/>
          <a:ext cx="0" cy="0"/>
          <a:chOff x="0" y="0"/>
          <a:chExt cx="0" cy="0"/>
        </a:xfrm>
      </p:grpSpPr>
      <p:sp>
        <p:nvSpPr>
          <p:cNvPr id="296" name="Google Shape;296;g139708c81cc_0_22"/>
          <p:cNvSpPr txBox="1"/>
          <p:nvPr>
            <p:ph type="title"/>
          </p:nvPr>
        </p:nvSpPr>
        <p:spPr>
          <a:xfrm>
            <a:off x="197350" y="118400"/>
            <a:ext cx="8791200" cy="937500"/>
          </a:xfrm>
          <a:prstGeom prst="rect">
            <a:avLst/>
          </a:prstGeom>
          <a:noFill/>
          <a:ln>
            <a:noFill/>
          </a:ln>
        </p:spPr>
        <p:txBody>
          <a:bodyPr anchorCtr="0" anchor="b" bIns="45700" lIns="91425" spcFirstLastPara="1" rIns="91425" wrap="square" tIns="45700">
            <a:noAutofit/>
          </a:bodyPr>
          <a:lstStyle/>
          <a:p>
            <a:pPr indent="0" lvl="0" marL="457200" rtl="0" algn="just">
              <a:lnSpc>
                <a:spcPct val="100000"/>
              </a:lnSpc>
              <a:spcBef>
                <a:spcPts val="444"/>
              </a:spcBef>
              <a:spcAft>
                <a:spcPts val="0"/>
              </a:spcAft>
              <a:buClr>
                <a:schemeClr val="dk1"/>
              </a:buClr>
              <a:buSzPts val="1626"/>
              <a:buFont typeface="Arial"/>
              <a:buNone/>
            </a:pPr>
            <a:r>
              <a:rPr lang="en-US" sz="4400">
                <a:solidFill>
                  <a:srgbClr val="234271"/>
                </a:solidFill>
                <a:latin typeface="Libre Franklin"/>
                <a:ea typeface="Libre Franklin"/>
                <a:cs typeface="Libre Franklin"/>
                <a:sym typeface="Libre Franklin"/>
              </a:rPr>
              <a:t>Preparación de los Testimonios</a:t>
            </a:r>
            <a:endParaRPr sz="6200"/>
          </a:p>
        </p:txBody>
      </p:sp>
      <p:sp>
        <p:nvSpPr>
          <p:cNvPr id="297" name="Google Shape;297;g139708c81cc_0_22"/>
          <p:cNvSpPr txBox="1"/>
          <p:nvPr>
            <p:ph idx="1" type="body"/>
          </p:nvPr>
        </p:nvSpPr>
        <p:spPr>
          <a:xfrm>
            <a:off x="457200" y="1193975"/>
            <a:ext cx="8229600" cy="5280000"/>
          </a:xfrm>
          <a:prstGeom prst="rect">
            <a:avLst/>
          </a:prstGeom>
          <a:noFill/>
          <a:ln>
            <a:noFill/>
          </a:ln>
        </p:spPr>
        <p:txBody>
          <a:bodyPr anchorCtr="0" anchor="t" bIns="45700" lIns="91425" spcFirstLastPara="1" rIns="91425" wrap="square" tIns="45700">
            <a:noAutofit/>
          </a:bodyPr>
          <a:lstStyle/>
          <a:p>
            <a:pPr indent="-289560" lvl="0" marL="457200" rtl="0" algn="just">
              <a:lnSpc>
                <a:spcPct val="100000"/>
              </a:lnSpc>
              <a:spcBef>
                <a:spcPts val="0"/>
              </a:spcBef>
              <a:spcAft>
                <a:spcPts val="0"/>
              </a:spcAft>
              <a:buClr>
                <a:srgbClr val="234271"/>
              </a:buClr>
              <a:buSzPts val="960"/>
              <a:buAutoNum type="arabicPeriod"/>
            </a:pPr>
            <a:r>
              <a:rPr lang="en-US" sz="2900">
                <a:solidFill>
                  <a:srgbClr val="234271"/>
                </a:solidFill>
              </a:rPr>
              <a:t>Entrevista previa de cara al debate, bloques de información de los testigos de cargo</a:t>
            </a:r>
            <a:endParaRPr sz="2900">
              <a:solidFill>
                <a:srgbClr val="234271"/>
              </a:solidFill>
            </a:endParaRPr>
          </a:p>
          <a:p>
            <a:pPr indent="0" lvl="0" marL="914400" rtl="0" algn="just">
              <a:lnSpc>
                <a:spcPct val="100000"/>
              </a:lnSpc>
              <a:spcBef>
                <a:spcPts val="0"/>
              </a:spcBef>
              <a:spcAft>
                <a:spcPts val="0"/>
              </a:spcAft>
              <a:buSzPts val="1260"/>
              <a:buNone/>
            </a:pPr>
            <a:r>
              <a:t/>
            </a:r>
            <a:endParaRPr sz="2900">
              <a:solidFill>
                <a:srgbClr val="234271"/>
              </a:solidFill>
            </a:endParaRPr>
          </a:p>
          <a:p>
            <a:pPr indent="-289560" lvl="0" marL="457200" rtl="0" algn="just">
              <a:lnSpc>
                <a:spcPct val="100000"/>
              </a:lnSpc>
              <a:spcBef>
                <a:spcPts val="0"/>
              </a:spcBef>
              <a:spcAft>
                <a:spcPts val="0"/>
              </a:spcAft>
              <a:buClr>
                <a:srgbClr val="234271"/>
              </a:buClr>
              <a:buSzPts val="960"/>
              <a:buAutoNum type="arabicPeriod"/>
            </a:pPr>
            <a:r>
              <a:rPr lang="en-US" sz="2900">
                <a:solidFill>
                  <a:srgbClr val="234271"/>
                </a:solidFill>
              </a:rPr>
              <a:t>Entrevista con los testigos de descargo</a:t>
            </a:r>
            <a:endParaRPr sz="2900">
              <a:solidFill>
                <a:srgbClr val="234271"/>
              </a:solidFill>
            </a:endParaRPr>
          </a:p>
          <a:p>
            <a:pPr indent="0" lvl="0" marL="914400" rtl="0" algn="just">
              <a:lnSpc>
                <a:spcPct val="100000"/>
              </a:lnSpc>
              <a:spcBef>
                <a:spcPts val="0"/>
              </a:spcBef>
              <a:spcAft>
                <a:spcPts val="0"/>
              </a:spcAft>
              <a:buSzPts val="1260"/>
              <a:buNone/>
            </a:pPr>
            <a:r>
              <a:t/>
            </a:r>
            <a:endParaRPr sz="2900">
              <a:solidFill>
                <a:srgbClr val="234271"/>
              </a:solidFill>
            </a:endParaRPr>
          </a:p>
          <a:p>
            <a:pPr indent="-289560" lvl="0" marL="457200" rtl="0" algn="just">
              <a:lnSpc>
                <a:spcPct val="100000"/>
              </a:lnSpc>
              <a:spcBef>
                <a:spcPts val="0"/>
              </a:spcBef>
              <a:spcAft>
                <a:spcPts val="0"/>
              </a:spcAft>
              <a:buClr>
                <a:srgbClr val="234271"/>
              </a:buClr>
              <a:buSzPts val="960"/>
              <a:buAutoNum type="arabicPeriod"/>
            </a:pPr>
            <a:r>
              <a:rPr lang="en-US" sz="2900">
                <a:solidFill>
                  <a:srgbClr val="234271"/>
                </a:solidFill>
              </a:rPr>
              <a:t>Registro fílmico de todas las entrevistas</a:t>
            </a:r>
            <a:endParaRPr sz="2900">
              <a:solidFill>
                <a:srgbClr val="234271"/>
              </a:solidFill>
            </a:endParaRPr>
          </a:p>
          <a:p>
            <a:pPr indent="0" lvl="0" marL="914400" rtl="0" algn="just">
              <a:lnSpc>
                <a:spcPct val="100000"/>
              </a:lnSpc>
              <a:spcBef>
                <a:spcPts val="0"/>
              </a:spcBef>
              <a:spcAft>
                <a:spcPts val="0"/>
              </a:spcAft>
              <a:buSzPts val="1260"/>
              <a:buNone/>
            </a:pPr>
            <a:r>
              <a:t/>
            </a:r>
            <a:endParaRPr sz="2900">
              <a:solidFill>
                <a:srgbClr val="234271"/>
              </a:solidFill>
            </a:endParaRPr>
          </a:p>
          <a:p>
            <a:pPr indent="-289560" lvl="0" marL="457200" rtl="0" algn="just">
              <a:lnSpc>
                <a:spcPct val="100000"/>
              </a:lnSpc>
              <a:spcBef>
                <a:spcPts val="0"/>
              </a:spcBef>
              <a:spcAft>
                <a:spcPts val="0"/>
              </a:spcAft>
              <a:buClr>
                <a:srgbClr val="234271"/>
              </a:buClr>
              <a:buSzPts val="960"/>
              <a:buAutoNum type="arabicPeriod"/>
            </a:pPr>
            <a:r>
              <a:rPr lang="en-US" sz="2900">
                <a:solidFill>
                  <a:srgbClr val="234271"/>
                </a:solidFill>
              </a:rPr>
              <a:t>Nunca entrevistar sólo/a</a:t>
            </a:r>
            <a:endParaRPr sz="2900">
              <a:solidFill>
                <a:srgbClr val="234271"/>
              </a:solidFill>
            </a:endParaRPr>
          </a:p>
          <a:p>
            <a:pPr indent="0" lvl="0" marL="914400" rtl="0" algn="just">
              <a:lnSpc>
                <a:spcPct val="100000"/>
              </a:lnSpc>
              <a:spcBef>
                <a:spcPts val="0"/>
              </a:spcBef>
              <a:spcAft>
                <a:spcPts val="0"/>
              </a:spcAft>
              <a:buSzPts val="1260"/>
              <a:buNone/>
            </a:pPr>
            <a:r>
              <a:t/>
            </a:r>
            <a:endParaRPr sz="2900">
              <a:solidFill>
                <a:srgbClr val="234271"/>
              </a:solidFill>
            </a:endParaRPr>
          </a:p>
          <a:p>
            <a:pPr indent="-289560" lvl="0" marL="457200" rtl="0" algn="just">
              <a:lnSpc>
                <a:spcPct val="100000"/>
              </a:lnSpc>
              <a:spcBef>
                <a:spcPts val="0"/>
              </a:spcBef>
              <a:spcAft>
                <a:spcPts val="0"/>
              </a:spcAft>
              <a:buClr>
                <a:srgbClr val="234271"/>
              </a:buClr>
              <a:buSzPts val="960"/>
              <a:buAutoNum type="arabicPeriod"/>
            </a:pPr>
            <a:r>
              <a:rPr lang="en-US" sz="2900">
                <a:solidFill>
                  <a:srgbClr val="234271"/>
                </a:solidFill>
              </a:rPr>
              <a:t>Modalidades de la entrevista, con y sin juramento</a:t>
            </a:r>
            <a:endParaRPr sz="2900">
              <a:solidFill>
                <a:srgbClr val="234271"/>
              </a:solidFill>
            </a:endParaRPr>
          </a:p>
          <a:p>
            <a:pPr indent="0" lvl="0" marL="0" rtl="0" algn="just">
              <a:lnSpc>
                <a:spcPct val="100000"/>
              </a:lnSpc>
              <a:spcBef>
                <a:spcPts val="0"/>
              </a:spcBef>
              <a:spcAft>
                <a:spcPts val="0"/>
              </a:spcAft>
              <a:buSzPts val="1260"/>
              <a:buNone/>
            </a:pPr>
            <a:r>
              <a:t/>
            </a:r>
            <a:endParaRPr sz="2900">
              <a:solidFill>
                <a:srgbClr val="234271"/>
              </a:solidFill>
            </a:endParaRPr>
          </a:p>
          <a:p>
            <a:pPr indent="-289560" lvl="0" marL="457200" rtl="0" algn="just">
              <a:lnSpc>
                <a:spcPct val="100000"/>
              </a:lnSpc>
              <a:spcBef>
                <a:spcPts val="0"/>
              </a:spcBef>
              <a:spcAft>
                <a:spcPts val="0"/>
              </a:spcAft>
              <a:buClr>
                <a:srgbClr val="234271"/>
              </a:buClr>
              <a:buSzPts val="960"/>
              <a:buAutoNum type="arabicPeriod"/>
            </a:pPr>
            <a:r>
              <a:t/>
            </a:r>
            <a:endParaRPr sz="2900">
              <a:solidFill>
                <a:srgbClr val="234271"/>
              </a:solidFill>
            </a:endParaRPr>
          </a:p>
        </p:txBody>
      </p:sp>
      <p:sp>
        <p:nvSpPr>
          <p:cNvPr id="298" name="Google Shape;298;g139708c81cc_0_22"/>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99" name="Google Shape;299;g139708c81cc_0_22"/>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139708c81cc_0_22"/>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536fbab6da_0_208"/>
          <p:cNvSpPr txBox="1"/>
          <p:nvPr>
            <p:ph type="title"/>
          </p:nvPr>
        </p:nvSpPr>
        <p:spPr>
          <a:xfrm>
            <a:off x="502920" y="188640"/>
            <a:ext cx="8184000" cy="936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Libre Franklin Medium"/>
              <a:buNone/>
            </a:pPr>
            <a:r>
              <a:rPr lang="en-US"/>
              <a:t>TÓPICOS PARA LA LABOR FISCAL</a:t>
            </a:r>
            <a:endParaRPr/>
          </a:p>
        </p:txBody>
      </p:sp>
      <p:sp>
        <p:nvSpPr>
          <p:cNvPr id="306" name="Google Shape;306;g1536fbab6da_0_208"/>
          <p:cNvSpPr txBox="1"/>
          <p:nvPr>
            <p:ph idx="1" type="body"/>
          </p:nvPr>
        </p:nvSpPr>
        <p:spPr>
          <a:xfrm>
            <a:off x="323528" y="1340768"/>
            <a:ext cx="8568900" cy="53286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just">
              <a:lnSpc>
                <a:spcPct val="100000"/>
              </a:lnSpc>
              <a:spcBef>
                <a:spcPts val="0"/>
              </a:spcBef>
              <a:spcAft>
                <a:spcPts val="0"/>
              </a:spcAft>
              <a:buSzPct val="70000"/>
              <a:buChar char="?"/>
            </a:pPr>
            <a:r>
              <a:rPr lang="en-US"/>
              <a:t>La víctima en la crisis inicial, su  testimonio. Acompañamiento a largo plazo.</a:t>
            </a:r>
            <a:endParaRPr/>
          </a:p>
          <a:p>
            <a:pPr indent="-211328" lvl="0" marL="342900" rtl="0" algn="just">
              <a:lnSpc>
                <a:spcPct val="100000"/>
              </a:lnSpc>
              <a:spcBef>
                <a:spcPts val="592"/>
              </a:spcBef>
              <a:spcAft>
                <a:spcPts val="0"/>
              </a:spcAft>
              <a:buSzPct val="70000"/>
              <a:buNone/>
            </a:pPr>
            <a:r>
              <a:t/>
            </a:r>
            <a:endParaRPr/>
          </a:p>
          <a:p>
            <a:pPr indent="-342900" lvl="0" marL="342900" rtl="0" algn="just">
              <a:lnSpc>
                <a:spcPct val="100000"/>
              </a:lnSpc>
              <a:spcBef>
                <a:spcPts val="592"/>
              </a:spcBef>
              <a:spcAft>
                <a:spcPts val="0"/>
              </a:spcAft>
              <a:buSzPct val="70000"/>
              <a:buChar char="?"/>
            </a:pPr>
            <a:r>
              <a:rPr lang="en-US"/>
              <a:t>Acompañamiento y coordinación con otras agencias. </a:t>
            </a:r>
            <a:endParaRPr/>
          </a:p>
          <a:p>
            <a:pPr indent="-285337" lvl="0" marL="342900" rtl="0" algn="just">
              <a:lnSpc>
                <a:spcPct val="100000"/>
              </a:lnSpc>
              <a:spcBef>
                <a:spcPts val="592"/>
              </a:spcBef>
              <a:spcAft>
                <a:spcPts val="0"/>
              </a:spcAft>
              <a:buSzPct val="39375"/>
              <a:buChar char="?"/>
            </a:pPr>
            <a:r>
              <a:t/>
            </a:r>
            <a:endParaRPr/>
          </a:p>
          <a:p>
            <a:pPr indent="-342900" lvl="0" marL="342900" rtl="0" algn="just">
              <a:lnSpc>
                <a:spcPct val="100000"/>
              </a:lnSpc>
              <a:spcBef>
                <a:spcPts val="592"/>
              </a:spcBef>
              <a:spcAft>
                <a:spcPts val="0"/>
              </a:spcAft>
              <a:buSzPct val="70000"/>
              <a:buChar char="?"/>
            </a:pPr>
            <a:r>
              <a:rPr lang="en-US"/>
              <a:t>Vencer el aislamiento  y la vergüenza. </a:t>
            </a:r>
            <a:endParaRPr/>
          </a:p>
          <a:p>
            <a:pPr indent="-211328" lvl="0" marL="342900" rtl="0" algn="just">
              <a:lnSpc>
                <a:spcPct val="100000"/>
              </a:lnSpc>
              <a:spcBef>
                <a:spcPts val="592"/>
              </a:spcBef>
              <a:spcAft>
                <a:spcPts val="0"/>
              </a:spcAft>
              <a:buSzPct val="70000"/>
              <a:buNone/>
            </a:pPr>
            <a:r>
              <a:t/>
            </a:r>
            <a:endParaRPr/>
          </a:p>
          <a:p>
            <a:pPr indent="-342900" lvl="0" marL="342900" rtl="0" algn="just">
              <a:lnSpc>
                <a:spcPct val="100000"/>
              </a:lnSpc>
              <a:spcBef>
                <a:spcPts val="592"/>
              </a:spcBef>
              <a:spcAft>
                <a:spcPts val="0"/>
              </a:spcAft>
              <a:buSzPct val="70000"/>
              <a:buChar char="?"/>
            </a:pPr>
            <a:r>
              <a:rPr lang="en-US"/>
              <a:t>Implementación de medidas de protección y resguardo. Su vigencia en las distintas etapas.</a:t>
            </a:r>
            <a:endParaRPr/>
          </a:p>
          <a:p>
            <a:pPr indent="-211328" lvl="0" marL="342900" rtl="0" algn="just">
              <a:lnSpc>
                <a:spcPct val="100000"/>
              </a:lnSpc>
              <a:spcBef>
                <a:spcPts val="592"/>
              </a:spcBef>
              <a:spcAft>
                <a:spcPts val="0"/>
              </a:spcAft>
              <a:buSzPct val="70000"/>
              <a:buNone/>
            </a:pPr>
            <a:r>
              <a:t/>
            </a:r>
            <a:endParaRPr/>
          </a:p>
          <a:p>
            <a:pPr indent="0" lvl="0" marL="0" rtl="0" algn="l">
              <a:lnSpc>
                <a:spcPct val="100000"/>
              </a:lnSpc>
              <a:spcBef>
                <a:spcPts val="592"/>
              </a:spcBef>
              <a:spcAft>
                <a:spcPts val="0"/>
              </a:spcAft>
              <a:buSzPct val="7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10" name="Shape 310"/>
        <p:cNvGrpSpPr/>
        <p:nvPr/>
      </p:nvGrpSpPr>
      <p:grpSpPr>
        <a:xfrm>
          <a:off x="0" y="0"/>
          <a:ext cx="0" cy="0"/>
          <a:chOff x="0" y="0"/>
          <a:chExt cx="0" cy="0"/>
        </a:xfrm>
      </p:grpSpPr>
      <p:sp>
        <p:nvSpPr>
          <p:cNvPr id="311" name="Google Shape;311;g1536fbab6da_0_596"/>
          <p:cNvSpPr txBox="1"/>
          <p:nvPr>
            <p:ph type="title"/>
          </p:nvPr>
        </p:nvSpPr>
        <p:spPr>
          <a:xfrm>
            <a:off x="457200" y="322475"/>
            <a:ext cx="8229600" cy="1162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t>Los testigos enemigos…</a:t>
            </a:r>
            <a:endParaRPr sz="5000"/>
          </a:p>
        </p:txBody>
      </p:sp>
      <p:sp>
        <p:nvSpPr>
          <p:cNvPr id="312" name="Google Shape;312;g1536fbab6da_0_596"/>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a:bodyPr>
          <a:lstStyle/>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Chequear la existencia de antecedentes penales</a:t>
            </a:r>
            <a:endParaRPr>
              <a:solidFill>
                <a:srgbClr val="234271"/>
              </a:solidFill>
            </a:endParaRPr>
          </a:p>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“...si el crimen ocurre en el infierno, el diablo es el único testigo…”</a:t>
            </a:r>
            <a:endParaRPr>
              <a:solidFill>
                <a:srgbClr val="234271"/>
              </a:solidFill>
            </a:endParaRPr>
          </a:p>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Causas civiles por alimentos o cuestiones que pudieran dar un motivo para su testimonio</a:t>
            </a:r>
            <a:endParaRPr>
              <a:solidFill>
                <a:srgbClr val="234271"/>
              </a:solidFill>
            </a:endParaRPr>
          </a:p>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Medicación, tratamientos psicológicos y adicciones.</a:t>
            </a:r>
            <a:endParaRPr>
              <a:solidFill>
                <a:srgbClr val="234271"/>
              </a:solidFill>
            </a:endParaRPr>
          </a:p>
        </p:txBody>
      </p:sp>
      <p:sp>
        <p:nvSpPr>
          <p:cNvPr id="313" name="Google Shape;313;g1536fbab6da_0_596"/>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14" name="Google Shape;314;g1536fbab6da_0_596"/>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1536fbab6da_0_596"/>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19" name="Shape 319"/>
        <p:cNvGrpSpPr/>
        <p:nvPr/>
      </p:nvGrpSpPr>
      <p:grpSpPr>
        <a:xfrm>
          <a:off x="0" y="0"/>
          <a:ext cx="0" cy="0"/>
          <a:chOff x="0" y="0"/>
          <a:chExt cx="0" cy="0"/>
        </a:xfrm>
      </p:grpSpPr>
      <p:sp>
        <p:nvSpPr>
          <p:cNvPr id="320" name="Google Shape;320;g1536fbab6da_0_588"/>
          <p:cNvSpPr txBox="1"/>
          <p:nvPr>
            <p:ph type="title"/>
          </p:nvPr>
        </p:nvSpPr>
        <p:spPr>
          <a:xfrm>
            <a:off x="457200" y="322475"/>
            <a:ext cx="8229600" cy="1162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t>El Uso de fotografías</a:t>
            </a:r>
            <a:endParaRPr sz="5000"/>
          </a:p>
        </p:txBody>
      </p:sp>
      <p:sp>
        <p:nvSpPr>
          <p:cNvPr id="321" name="Google Shape;321;g1536fbab6da_0_588"/>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lnSpcReduction="10000"/>
          </a:bodyPr>
          <a:lstStyle/>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Posibilidad de acordar el libre uso de las fotografías.</a:t>
            </a:r>
            <a:endParaRPr>
              <a:solidFill>
                <a:srgbClr val="234271"/>
              </a:solidFill>
            </a:endParaRPr>
          </a:p>
          <a:p>
            <a:pPr indent="0" lvl="0" marL="914400" rtl="0" algn="just">
              <a:lnSpc>
                <a:spcPct val="100000"/>
              </a:lnSpc>
              <a:spcBef>
                <a:spcPts val="0"/>
              </a:spcBef>
              <a:spcAft>
                <a:spcPts val="0"/>
              </a:spcAft>
              <a:buSzPts val="1260"/>
              <a:buNone/>
            </a:pPr>
            <a:r>
              <a:t/>
            </a:r>
            <a:endParaRPr>
              <a:solidFill>
                <a:srgbClr val="234271"/>
              </a:solidFill>
            </a:endParaRPr>
          </a:p>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Vincular las fotografías a distintos extremos de la teoría del caso.</a:t>
            </a:r>
            <a:endParaRPr>
              <a:solidFill>
                <a:srgbClr val="234271"/>
              </a:solidFill>
            </a:endParaRPr>
          </a:p>
          <a:p>
            <a:pPr indent="0" lvl="0" marL="914400" rtl="0" algn="just">
              <a:lnSpc>
                <a:spcPct val="100000"/>
              </a:lnSpc>
              <a:spcBef>
                <a:spcPts val="0"/>
              </a:spcBef>
              <a:spcAft>
                <a:spcPts val="0"/>
              </a:spcAft>
              <a:buSzPts val="1260"/>
              <a:buNone/>
            </a:pPr>
            <a:r>
              <a:t/>
            </a:r>
            <a:endParaRPr>
              <a:solidFill>
                <a:srgbClr val="234271"/>
              </a:solidFill>
            </a:endParaRPr>
          </a:p>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Necesidad de acreditar el origen.</a:t>
            </a:r>
            <a:endParaRPr>
              <a:solidFill>
                <a:srgbClr val="234271"/>
              </a:solidFill>
            </a:endParaRPr>
          </a:p>
          <a:p>
            <a:pPr indent="0" lvl="0" marL="914400" rtl="0" algn="just">
              <a:lnSpc>
                <a:spcPct val="100000"/>
              </a:lnSpc>
              <a:spcBef>
                <a:spcPts val="0"/>
              </a:spcBef>
              <a:spcAft>
                <a:spcPts val="0"/>
              </a:spcAft>
              <a:buSzPts val="1260"/>
              <a:buNone/>
            </a:pPr>
            <a:r>
              <a:t/>
            </a:r>
            <a:endParaRPr>
              <a:solidFill>
                <a:srgbClr val="234271"/>
              </a:solidFill>
            </a:endParaRPr>
          </a:p>
          <a:p>
            <a:pPr indent="-308610" lvl="0" marL="457200" rtl="0" algn="just">
              <a:lnSpc>
                <a:spcPct val="100000"/>
              </a:lnSpc>
              <a:spcBef>
                <a:spcPts val="0"/>
              </a:spcBef>
              <a:spcAft>
                <a:spcPts val="0"/>
              </a:spcAft>
              <a:buClr>
                <a:srgbClr val="234271"/>
              </a:buClr>
              <a:buSzPts val="1260"/>
              <a:buAutoNum type="arabicPeriod"/>
            </a:pPr>
            <a:r>
              <a:rPr lang="en-US">
                <a:solidFill>
                  <a:srgbClr val="234271"/>
                </a:solidFill>
              </a:rPr>
              <a:t>Uso puntual para evitar tacha de uso inflamante.</a:t>
            </a:r>
            <a:endParaRPr>
              <a:solidFill>
                <a:srgbClr val="234271"/>
              </a:solidFill>
            </a:endParaRPr>
          </a:p>
        </p:txBody>
      </p:sp>
      <p:sp>
        <p:nvSpPr>
          <p:cNvPr id="322" name="Google Shape;322;g1536fbab6da_0_588"/>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23" name="Google Shape;323;g1536fbab6da_0_588"/>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1536fbab6da_0_588"/>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3f65b4d36b_0_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Caso de Yamila Pacheco </a:t>
            </a:r>
            <a:endParaRPr/>
          </a:p>
        </p:txBody>
      </p:sp>
      <p:sp>
        <p:nvSpPr>
          <p:cNvPr id="330" name="Google Shape;330;g13f65b4d36b_0_6"/>
          <p:cNvSpPr txBox="1"/>
          <p:nvPr>
            <p:ph idx="1" type="body"/>
          </p:nvPr>
        </p:nvSpPr>
        <p:spPr>
          <a:xfrm>
            <a:off x="304800" y="1345675"/>
            <a:ext cx="8686800" cy="47745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360"/>
              </a:spcBef>
              <a:spcAft>
                <a:spcPts val="0"/>
              </a:spcAft>
              <a:buClr>
                <a:schemeClr val="dk1"/>
              </a:buClr>
              <a:buSzPts val="523"/>
              <a:buFont typeface="Arial"/>
              <a:buNone/>
            </a:pPr>
            <a:r>
              <a:rPr lang="en-US" sz="1520"/>
              <a:t>E</a:t>
            </a:r>
            <a:r>
              <a:rPr lang="en-US" sz="1520"/>
              <a:t>l día 12 de junio de 2018 aproximadamente a las 15.00 hs, en el domicilio de la calle </a:t>
            </a:r>
            <a:r>
              <a:rPr lang="en-US" sz="1520"/>
              <a:t>M</a:t>
            </a:r>
            <a:r>
              <a:rPr lang="en-US" sz="1520"/>
              <a:t>adame</a:t>
            </a:r>
            <a:endParaRPr sz="1520"/>
          </a:p>
          <a:p>
            <a:pPr indent="0" lvl="0" marL="0" rtl="0" algn="just">
              <a:lnSpc>
                <a:spcPct val="100000"/>
              </a:lnSpc>
              <a:spcBef>
                <a:spcPts val="360"/>
              </a:spcBef>
              <a:spcAft>
                <a:spcPts val="0"/>
              </a:spcAft>
              <a:buClr>
                <a:schemeClr val="dk1"/>
              </a:buClr>
              <a:buSzPts val="523"/>
              <a:buFont typeface="Arial"/>
              <a:buNone/>
            </a:pPr>
            <a:r>
              <a:rPr lang="en-US" sz="1520"/>
              <a:t>Curie 4790 y Panamá de la localidad de Quilmes, u n sujeto de sexo masculino, mayor de edad,</a:t>
            </a:r>
            <a:endParaRPr sz="1520"/>
          </a:p>
          <a:p>
            <a:pPr indent="0" lvl="0" marL="0" rtl="0" algn="just">
              <a:lnSpc>
                <a:spcPct val="100000"/>
              </a:lnSpc>
              <a:spcBef>
                <a:spcPts val="360"/>
              </a:spcBef>
              <a:spcAft>
                <a:spcPts val="0"/>
              </a:spcAft>
              <a:buClr>
                <a:schemeClr val="dk1"/>
              </a:buClr>
              <a:buSzPts val="523"/>
              <a:buFont typeface="Arial"/>
              <a:buNone/>
            </a:pPr>
            <a:r>
              <a:rPr lang="en-US" sz="1520"/>
              <a:t>identificado como Nuñez Marcelo Joaquín, quien mantenía una relación de noviazgo desde hacía aproximadamente dos meses con la víctima de autos Pacheco Yamila Soledad, relación</a:t>
            </a:r>
            <a:endParaRPr sz="1520"/>
          </a:p>
          <a:p>
            <a:pPr indent="0" lvl="0" marL="0" rtl="0" algn="just">
              <a:lnSpc>
                <a:spcPct val="100000"/>
              </a:lnSpc>
              <a:spcBef>
                <a:spcPts val="360"/>
              </a:spcBef>
              <a:spcAft>
                <a:spcPts val="0"/>
              </a:spcAft>
              <a:buClr>
                <a:schemeClr val="dk1"/>
              </a:buClr>
              <a:buSzPts val="523"/>
              <a:buFont typeface="Arial"/>
              <a:buNone/>
            </a:pPr>
            <a:r>
              <a:rPr lang="en-US" sz="1520"/>
              <a:t>desarrollada en el marco de la violencia de género, con claras intenciones de causarle la</a:t>
            </a:r>
            <a:endParaRPr sz="1520"/>
          </a:p>
          <a:p>
            <a:pPr indent="0" lvl="0" marL="0" rtl="0" algn="just">
              <a:lnSpc>
                <a:spcPct val="100000"/>
              </a:lnSpc>
              <a:spcBef>
                <a:spcPts val="360"/>
              </a:spcBef>
              <a:spcAft>
                <a:spcPts val="0"/>
              </a:spcAft>
              <a:buClr>
                <a:schemeClr val="dk1"/>
              </a:buClr>
              <a:buSzPts val="523"/>
              <a:buFont typeface="Arial"/>
              <a:buNone/>
            </a:pPr>
            <a:r>
              <a:rPr lang="en-US" sz="1520"/>
              <a:t>muerte a la víctima, tomó un bidón de nafta que tenía en su habitación, más exactamente al</a:t>
            </a:r>
            <a:endParaRPr sz="1520"/>
          </a:p>
          <a:p>
            <a:pPr indent="0" lvl="0" marL="0" rtl="0" algn="just">
              <a:lnSpc>
                <a:spcPct val="100000"/>
              </a:lnSpc>
              <a:spcBef>
                <a:spcPts val="360"/>
              </a:spcBef>
              <a:spcAft>
                <a:spcPts val="0"/>
              </a:spcAft>
              <a:buClr>
                <a:schemeClr val="dk1"/>
              </a:buClr>
              <a:buSzPts val="523"/>
              <a:buFont typeface="Arial"/>
              <a:buNone/>
            </a:pPr>
            <a:r>
              <a:rPr lang="en-US" sz="1520"/>
              <a:t>lado de la cama en donde se encontraba sentada Yamila, lo abrió y se lo tiró en las manos y en</a:t>
            </a:r>
            <a:endParaRPr sz="1520"/>
          </a:p>
          <a:p>
            <a:pPr indent="0" lvl="0" marL="0" rtl="0" algn="just">
              <a:lnSpc>
                <a:spcPct val="100000"/>
              </a:lnSpc>
              <a:spcBef>
                <a:spcPts val="360"/>
              </a:spcBef>
              <a:spcAft>
                <a:spcPts val="0"/>
              </a:spcAft>
              <a:buClr>
                <a:schemeClr val="dk1"/>
              </a:buClr>
              <a:buSzPts val="523"/>
              <a:buFont typeface="Arial"/>
              <a:buNone/>
            </a:pPr>
            <a:r>
              <a:rPr lang="en-US" sz="1520"/>
              <a:t>la cara. Suplicando Yamila Pacheco refiriéndole " no por favor no" , y sin mediar palabra sacó</a:t>
            </a:r>
            <a:endParaRPr sz="1520"/>
          </a:p>
          <a:p>
            <a:pPr indent="0" lvl="0" marL="0" rtl="0" algn="just">
              <a:lnSpc>
                <a:spcPct val="100000"/>
              </a:lnSpc>
              <a:spcBef>
                <a:spcPts val="360"/>
              </a:spcBef>
              <a:spcAft>
                <a:spcPts val="0"/>
              </a:spcAft>
              <a:buClr>
                <a:schemeClr val="dk1"/>
              </a:buClr>
              <a:buSzPts val="523"/>
              <a:buFont typeface="Arial"/>
              <a:buNone/>
            </a:pPr>
            <a:r>
              <a:rPr lang="en-US" sz="1520"/>
              <a:t>el encendedor que tenía en el bolsillo de su pantalón, lo encendió y la quemó. Causándole</a:t>
            </a:r>
            <a:endParaRPr sz="1520"/>
          </a:p>
          <a:p>
            <a:pPr indent="0" lvl="0" marL="0" rtl="0" algn="just">
              <a:lnSpc>
                <a:spcPct val="100000"/>
              </a:lnSpc>
              <a:spcBef>
                <a:spcPts val="360"/>
              </a:spcBef>
              <a:spcAft>
                <a:spcPts val="0"/>
              </a:spcAft>
              <a:buClr>
                <a:schemeClr val="dk1"/>
              </a:buClr>
              <a:buSzPts val="523"/>
              <a:buFont typeface="Arial"/>
              <a:buNone/>
            </a:pPr>
            <a:r>
              <a:rPr lang="en-US" sz="1520"/>
              <a:t>quemadura 10 % más vía aérea, quemadura AB/B en cara, cuello, ambas manos, lateral</a:t>
            </a:r>
            <a:endParaRPr sz="1520"/>
          </a:p>
          <a:p>
            <a:pPr indent="0" lvl="0" marL="0" rtl="0" algn="just">
              <a:lnSpc>
                <a:spcPct val="100000"/>
              </a:lnSpc>
              <a:spcBef>
                <a:spcPts val="360"/>
              </a:spcBef>
              <a:spcAft>
                <a:spcPts val="0"/>
              </a:spcAft>
              <a:buClr>
                <a:schemeClr val="dk1"/>
              </a:buClr>
              <a:buSzPts val="523"/>
              <a:buFont typeface="Arial"/>
              <a:buNone/>
            </a:pPr>
            <a:r>
              <a:rPr lang="en-US" sz="1520"/>
              <a:t>izquierdo de tórax, y rodillas, se le realizó fibrobroncoscopía que informó edema de vía aérea y</a:t>
            </a:r>
            <a:endParaRPr sz="1520"/>
          </a:p>
          <a:p>
            <a:pPr indent="0" lvl="0" marL="0" rtl="0" algn="just">
              <a:lnSpc>
                <a:spcPct val="100000"/>
              </a:lnSpc>
              <a:spcBef>
                <a:spcPts val="360"/>
              </a:spcBef>
              <a:spcAft>
                <a:spcPts val="0"/>
              </a:spcAft>
              <a:buClr>
                <a:schemeClr val="dk1"/>
              </a:buClr>
              <a:buSzPts val="523"/>
              <a:buFont typeface="Arial"/>
              <a:buNone/>
            </a:pPr>
            <a:r>
              <a:rPr lang="en-US" sz="1520"/>
              <a:t>se realizó toillet bronqueal, lesiones que la inutilizaron para el trabajo por más de un mes, no</a:t>
            </a:r>
            <a:endParaRPr sz="1520"/>
          </a:p>
          <a:p>
            <a:pPr indent="0" lvl="0" marL="0" rtl="0" algn="just">
              <a:lnSpc>
                <a:spcPct val="100000"/>
              </a:lnSpc>
              <a:spcBef>
                <a:spcPts val="360"/>
              </a:spcBef>
              <a:spcAft>
                <a:spcPts val="0"/>
              </a:spcAft>
              <a:buClr>
                <a:schemeClr val="dk1"/>
              </a:buClr>
              <a:buSzPts val="523"/>
              <a:buFont typeface="Arial"/>
              <a:buNone/>
            </a:pPr>
            <a:r>
              <a:rPr lang="en-US" sz="1520"/>
              <a:t>logrando cometer el homicidio, ya que al rociarse Nuñez también con la nafta, comenzó a</a:t>
            </a:r>
            <a:endParaRPr sz="1520"/>
          </a:p>
          <a:p>
            <a:pPr indent="0" lvl="0" marL="0" rtl="0" algn="just">
              <a:lnSpc>
                <a:spcPct val="100000"/>
              </a:lnSpc>
              <a:spcBef>
                <a:spcPts val="360"/>
              </a:spcBef>
              <a:spcAft>
                <a:spcPts val="0"/>
              </a:spcAft>
              <a:buClr>
                <a:schemeClr val="dk1"/>
              </a:buClr>
              <a:buSzPts val="523"/>
              <a:buFont typeface="Arial"/>
              <a:buNone/>
            </a:pPr>
            <a:r>
              <a:rPr lang="en-US" sz="1520"/>
              <a:t>quemarse, por lo cual realizó pedidos de auxilio por la ventana de la habitación "refiriendo</a:t>
            </a:r>
            <a:endParaRPr sz="1520"/>
          </a:p>
          <a:p>
            <a:pPr indent="0" lvl="0" marL="0" rtl="0" algn="just">
              <a:lnSpc>
                <a:spcPct val="100000"/>
              </a:lnSpc>
              <a:spcBef>
                <a:spcPts val="360"/>
              </a:spcBef>
              <a:spcAft>
                <a:spcPts val="0"/>
              </a:spcAft>
              <a:buClr>
                <a:schemeClr val="dk1"/>
              </a:buClr>
              <a:buSzPts val="523"/>
              <a:buFont typeface="Arial"/>
              <a:buNone/>
            </a:pPr>
            <a:r>
              <a:rPr lang="en-US" sz="1520"/>
              <a:t>ayúdenme que me prendo fuego", arribando al lugar los vecinos quienes lograron sacar a la</a:t>
            </a:r>
            <a:endParaRPr sz="1520"/>
          </a:p>
          <a:p>
            <a:pPr indent="0" lvl="0" marL="0" rtl="0" algn="just">
              <a:lnSpc>
                <a:spcPct val="100000"/>
              </a:lnSpc>
              <a:spcBef>
                <a:spcPts val="360"/>
              </a:spcBef>
              <a:spcAft>
                <a:spcPts val="0"/>
              </a:spcAft>
              <a:buClr>
                <a:schemeClr val="dk1"/>
              </a:buClr>
              <a:buSzPts val="523"/>
              <a:buFont typeface="Arial"/>
              <a:buNone/>
            </a:pPr>
            <a:r>
              <a:rPr lang="en-US" sz="1520"/>
              <a:t>pareja de la mencionada habitación.-</a:t>
            </a:r>
            <a:endParaRPr sz="1520"/>
          </a:p>
          <a:p>
            <a:pPr indent="0" lvl="0" marL="0" rtl="0" algn="l">
              <a:lnSpc>
                <a:spcPct val="100000"/>
              </a:lnSpc>
              <a:spcBef>
                <a:spcPts val="360"/>
              </a:spcBef>
              <a:spcAft>
                <a:spcPts val="0"/>
              </a:spcAft>
              <a:buSzPts val="599"/>
              <a:buNone/>
            </a:pPr>
            <a:r>
              <a:t/>
            </a:r>
            <a:endParaRPr sz="1420"/>
          </a:p>
        </p:txBody>
      </p:sp>
      <p:sp>
        <p:nvSpPr>
          <p:cNvPr id="331" name="Google Shape;331;g13f65b4d36b_0_6"/>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79" name="Shape 179"/>
        <p:cNvGrpSpPr/>
        <p:nvPr/>
      </p:nvGrpSpPr>
      <p:grpSpPr>
        <a:xfrm>
          <a:off x="0" y="0"/>
          <a:ext cx="0" cy="0"/>
          <a:chOff x="0" y="0"/>
          <a:chExt cx="0" cy="0"/>
        </a:xfrm>
      </p:grpSpPr>
      <p:sp>
        <p:nvSpPr>
          <p:cNvPr id="180" name="Google Shape;180;g1536fbab6da_0_1"/>
          <p:cNvSpPr txBox="1"/>
          <p:nvPr>
            <p:ph type="title"/>
          </p:nvPr>
        </p:nvSpPr>
        <p:spPr>
          <a:xfrm>
            <a:off x="467550" y="365100"/>
            <a:ext cx="8229600" cy="1021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400"/>
              <a:t>Fiscales x Fiscales</a:t>
            </a:r>
            <a:r>
              <a:rPr lang="en-US" sz="3900"/>
              <a:t> </a:t>
            </a:r>
            <a:r>
              <a:rPr lang="en-US"/>
              <a:t> </a:t>
            </a:r>
            <a:endParaRPr/>
          </a:p>
        </p:txBody>
      </p:sp>
      <p:sp>
        <p:nvSpPr>
          <p:cNvPr id="181" name="Google Shape;181;g1536fbab6da_0_1"/>
          <p:cNvSpPr txBox="1"/>
          <p:nvPr>
            <p:ph idx="1" type="body"/>
          </p:nvPr>
        </p:nvSpPr>
        <p:spPr>
          <a:xfrm>
            <a:off x="395525" y="1488512"/>
            <a:ext cx="8229600" cy="49215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n-US"/>
              <a:t>1. Cabal </a:t>
            </a:r>
            <a:r>
              <a:rPr lang="en-US"/>
              <a:t>entendimiento</a:t>
            </a:r>
            <a:r>
              <a:rPr lang="en-US"/>
              <a:t> de las necesidades y metas </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2. Conocimiento cierto del rol y sus implicancias </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3. La necesidad y obligación de brindar información útil y necesaria para la labor fiscal entre colegas.</a:t>
            </a:r>
            <a:endParaRPr/>
          </a:p>
        </p:txBody>
      </p:sp>
      <p:sp>
        <p:nvSpPr>
          <p:cNvPr id="182" name="Google Shape;182;g1536fbab6da_0_1"/>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183" name="Google Shape;183;g1536fbab6da_0_1"/>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1536fbab6da_0_1"/>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3f65b4d36b_0_0"/>
          <p:cNvSpPr txBox="1"/>
          <p:nvPr>
            <p:ph type="title"/>
          </p:nvPr>
        </p:nvSpPr>
        <p:spPr>
          <a:xfrm>
            <a:off x="304800" y="326575"/>
            <a:ext cx="8686800" cy="968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CASO YAMILA </a:t>
            </a:r>
            <a:endParaRPr/>
          </a:p>
        </p:txBody>
      </p:sp>
      <p:sp>
        <p:nvSpPr>
          <p:cNvPr id="337" name="Google Shape;337;g13f65b4d36b_0_0"/>
          <p:cNvSpPr txBox="1"/>
          <p:nvPr>
            <p:ph idx="1" type="body"/>
          </p:nvPr>
        </p:nvSpPr>
        <p:spPr>
          <a:xfrm>
            <a:off x="304800" y="1061350"/>
            <a:ext cx="8686800" cy="5306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38" name="Google Shape;338;g13f65b4d36b_0_0"/>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39" name="Google Shape;339;g13f65b4d36b_0_0"/>
          <p:cNvPicPr preferRelativeResize="0"/>
          <p:nvPr/>
        </p:nvPicPr>
        <p:blipFill rotWithShape="1">
          <a:blip r:embed="rId3">
            <a:alphaModFix/>
          </a:blip>
          <a:srcRect b="0" l="0" r="0" t="0"/>
          <a:stretch/>
        </p:blipFill>
        <p:spPr>
          <a:xfrm>
            <a:off x="2000250" y="1224650"/>
            <a:ext cx="5143500" cy="51433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3f65b4d36b_0_34"/>
          <p:cNvSpPr txBox="1"/>
          <p:nvPr>
            <p:ph type="title"/>
          </p:nvPr>
        </p:nvSpPr>
        <p:spPr>
          <a:xfrm>
            <a:off x="304800" y="457200"/>
            <a:ext cx="8686800" cy="703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El antes …</a:t>
            </a:r>
            <a:endParaRPr/>
          </a:p>
        </p:txBody>
      </p:sp>
      <p:sp>
        <p:nvSpPr>
          <p:cNvPr id="345" name="Google Shape;345;g13f65b4d36b_0_34"/>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46" name="Google Shape;346;g13f65b4d36b_0_34"/>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47" name="Google Shape;347;g13f65b4d36b_0_34"/>
          <p:cNvPicPr preferRelativeResize="0"/>
          <p:nvPr/>
        </p:nvPicPr>
        <p:blipFill rotWithShape="1">
          <a:blip r:embed="rId3">
            <a:alphaModFix/>
          </a:blip>
          <a:srcRect b="0" l="0" r="0" t="0"/>
          <a:stretch/>
        </p:blipFill>
        <p:spPr>
          <a:xfrm>
            <a:off x="2000250" y="1295400"/>
            <a:ext cx="5143500" cy="5178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3f65b4d36b_0_1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El después…</a:t>
            </a:r>
            <a:endParaRPr/>
          </a:p>
        </p:txBody>
      </p:sp>
      <p:sp>
        <p:nvSpPr>
          <p:cNvPr id="353" name="Google Shape;353;g13f65b4d36b_0_18"/>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54" name="Google Shape;354;g13f65b4d36b_0_18"/>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55" name="Google Shape;355;g13f65b4d36b_0_18"/>
          <p:cNvPicPr preferRelativeResize="0"/>
          <p:nvPr/>
        </p:nvPicPr>
        <p:blipFill rotWithShape="1">
          <a:blip r:embed="rId3">
            <a:alphaModFix/>
          </a:blip>
          <a:srcRect b="0" l="0" r="0" t="0"/>
          <a:stretch/>
        </p:blipFill>
        <p:spPr>
          <a:xfrm rot="-5400000">
            <a:off x="1957526" y="1304400"/>
            <a:ext cx="5007424" cy="5501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3f65b4d36b_0_12"/>
          <p:cNvSpPr txBox="1"/>
          <p:nvPr>
            <p:ph type="title"/>
          </p:nvPr>
        </p:nvSpPr>
        <p:spPr>
          <a:xfrm>
            <a:off x="304800" y="457200"/>
            <a:ext cx="8686800" cy="703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Extensiòn del daño</a:t>
            </a:r>
            <a:endParaRPr/>
          </a:p>
        </p:txBody>
      </p:sp>
      <p:sp>
        <p:nvSpPr>
          <p:cNvPr id="361" name="Google Shape;361;g13f65b4d36b_0_12"/>
          <p:cNvSpPr txBox="1"/>
          <p:nvPr>
            <p:ph idx="1" type="body"/>
          </p:nvPr>
        </p:nvSpPr>
        <p:spPr>
          <a:xfrm>
            <a:off x="304800" y="1554162"/>
            <a:ext cx="86868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260"/>
              <a:buNone/>
            </a:pPr>
            <a:r>
              <a:t/>
            </a:r>
            <a:endParaRPr/>
          </a:p>
        </p:txBody>
      </p:sp>
      <p:sp>
        <p:nvSpPr>
          <p:cNvPr id="362" name="Google Shape;362;g13f65b4d36b_0_12"/>
          <p:cNvSpPr txBox="1"/>
          <p:nvPr>
            <p:ph idx="12" type="sldNum"/>
          </p:nvPr>
        </p:nvSpPr>
        <p:spPr>
          <a:xfrm>
            <a:off x="8229600" y="6473952"/>
            <a:ext cx="759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63" name="Google Shape;363;g13f65b4d36b_0_12"/>
          <p:cNvPicPr preferRelativeResize="0"/>
          <p:nvPr/>
        </p:nvPicPr>
        <p:blipFill rotWithShape="1">
          <a:blip r:embed="rId3">
            <a:alphaModFix/>
          </a:blip>
          <a:srcRect b="0" l="0" r="0" t="0"/>
          <a:stretch/>
        </p:blipFill>
        <p:spPr>
          <a:xfrm>
            <a:off x="2010300" y="1295400"/>
            <a:ext cx="5123400" cy="49910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67" name="Shape 367"/>
        <p:cNvGrpSpPr/>
        <p:nvPr/>
      </p:nvGrpSpPr>
      <p:grpSpPr>
        <a:xfrm>
          <a:off x="0" y="0"/>
          <a:ext cx="0" cy="0"/>
          <a:chOff x="0" y="0"/>
          <a:chExt cx="0" cy="0"/>
        </a:xfrm>
      </p:grpSpPr>
      <p:sp>
        <p:nvSpPr>
          <p:cNvPr id="368" name="Google Shape;368;g1536fbab6da_0_574"/>
          <p:cNvSpPr txBox="1"/>
          <p:nvPr>
            <p:ph type="title"/>
          </p:nvPr>
        </p:nvSpPr>
        <p:spPr>
          <a:xfrm>
            <a:off x="457200" y="322475"/>
            <a:ext cx="8229600" cy="925800"/>
          </a:xfrm>
          <a:prstGeom prst="rect">
            <a:avLst/>
          </a:prstGeom>
          <a:noFill/>
          <a:ln>
            <a:noFill/>
          </a:ln>
        </p:spPr>
        <p:txBody>
          <a:bodyPr anchorCtr="0" anchor="b" bIns="45700" lIns="91425" spcFirstLastPara="1" rIns="91425" wrap="square" tIns="45700">
            <a:noAutofit/>
          </a:bodyPr>
          <a:lstStyle/>
          <a:p>
            <a:pPr indent="0" lvl="0" marL="457200" rtl="0" algn="just">
              <a:lnSpc>
                <a:spcPct val="100000"/>
              </a:lnSpc>
              <a:spcBef>
                <a:spcPts val="444"/>
              </a:spcBef>
              <a:spcAft>
                <a:spcPts val="0"/>
              </a:spcAft>
              <a:buClr>
                <a:schemeClr val="dk1"/>
              </a:buClr>
              <a:buSzPts val="1626"/>
              <a:buFont typeface="Arial"/>
              <a:buNone/>
            </a:pPr>
            <a:r>
              <a:rPr lang="en-US" sz="4400">
                <a:solidFill>
                  <a:srgbClr val="234271"/>
                </a:solidFill>
                <a:latin typeface="Libre Franklin"/>
                <a:ea typeface="Libre Franklin"/>
                <a:cs typeface="Libre Franklin"/>
                <a:sym typeface="Libre Franklin"/>
              </a:rPr>
              <a:t>Convenciones Probatorias</a:t>
            </a:r>
            <a:endParaRPr sz="6200"/>
          </a:p>
        </p:txBody>
      </p:sp>
      <p:sp>
        <p:nvSpPr>
          <p:cNvPr id="369" name="Google Shape;369;g1536fbab6da_0_574"/>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just">
              <a:lnSpc>
                <a:spcPct val="100000"/>
              </a:lnSpc>
              <a:spcBef>
                <a:spcPts val="0"/>
              </a:spcBef>
              <a:spcAft>
                <a:spcPts val="0"/>
              </a:spcAft>
              <a:buSzPct val="81300"/>
              <a:buNone/>
            </a:pPr>
            <a:r>
              <a:rPr lang="en-US">
                <a:solidFill>
                  <a:srgbClr val="234271"/>
                </a:solidFill>
              </a:rPr>
              <a:t> </a:t>
            </a:r>
            <a:r>
              <a:rPr i="1" lang="en-US" sz="4000">
                <a:solidFill>
                  <a:schemeClr val="dk1"/>
                </a:solidFill>
                <a:latin typeface="Georgia"/>
                <a:ea typeface="Georgia"/>
                <a:cs typeface="Georgia"/>
                <a:sym typeface="Georgia"/>
              </a:rPr>
              <a:t>Es un acuerdo voluntario  entre las partes, sobre la existencia determinado hecho no controvertido para ellas y que tiene su soporte en la evidencia ya reunida hasta ese momento, a partir de lo cual, no se producirá pruebas sobre los mismos y se pondrá en conocimiento del jurado como un hecho irrefutable para ellos o en su caso así será tomado por  el juez o tribunal colegiado técnico, siendo vinculante para las partes que lo suscriben, sea que se arribe a ella antes del debate oral o durante el transcurso del mismo</a:t>
            </a:r>
            <a:r>
              <a:rPr i="1" lang="en-US" sz="3300">
                <a:solidFill>
                  <a:schemeClr val="dk1"/>
                </a:solidFill>
                <a:latin typeface="Georgia"/>
                <a:ea typeface="Georgia"/>
                <a:cs typeface="Georgia"/>
                <a:sym typeface="Georgia"/>
              </a:rPr>
              <a:t>.</a:t>
            </a:r>
            <a:endParaRPr sz="2000">
              <a:solidFill>
                <a:schemeClr val="dk1"/>
              </a:solidFill>
              <a:latin typeface="Gill Sans"/>
              <a:ea typeface="Gill Sans"/>
              <a:cs typeface="Gill Sans"/>
              <a:sym typeface="Gill Sans"/>
            </a:endParaRPr>
          </a:p>
          <a:p>
            <a:pPr indent="0" lvl="0" marL="0" rtl="0" algn="just">
              <a:lnSpc>
                <a:spcPct val="120000"/>
              </a:lnSpc>
              <a:spcBef>
                <a:spcPts val="0"/>
              </a:spcBef>
              <a:spcAft>
                <a:spcPts val="0"/>
              </a:spcAft>
              <a:buClr>
                <a:schemeClr val="dk1"/>
              </a:buClr>
              <a:buSzPct val="100000"/>
              <a:buFont typeface="Arial"/>
              <a:buNone/>
            </a:pPr>
            <a:br>
              <a:rPr lang="en-US" sz="2000">
                <a:solidFill>
                  <a:schemeClr val="dk1"/>
                </a:solidFill>
                <a:latin typeface="Gill Sans"/>
                <a:ea typeface="Gill Sans"/>
                <a:cs typeface="Gill Sans"/>
                <a:sym typeface="Gill Sans"/>
              </a:rPr>
            </a:br>
            <a:endParaRPr>
              <a:solidFill>
                <a:srgbClr val="234271"/>
              </a:solidFill>
            </a:endParaRPr>
          </a:p>
        </p:txBody>
      </p:sp>
      <p:sp>
        <p:nvSpPr>
          <p:cNvPr id="370" name="Google Shape;370;g1536fbab6da_0_574"/>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71" name="Google Shape;371;g1536fbab6da_0_574"/>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1536fbab6da_0_574"/>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76" name="Shape 376"/>
        <p:cNvGrpSpPr/>
        <p:nvPr/>
      </p:nvGrpSpPr>
      <p:grpSpPr>
        <a:xfrm>
          <a:off x="0" y="0"/>
          <a:ext cx="0" cy="0"/>
          <a:chOff x="0" y="0"/>
          <a:chExt cx="0" cy="0"/>
        </a:xfrm>
      </p:grpSpPr>
      <p:sp>
        <p:nvSpPr>
          <p:cNvPr id="377" name="Google Shape;377;g1e217ea34eb_0_60"/>
          <p:cNvSpPr txBox="1"/>
          <p:nvPr>
            <p:ph type="title"/>
          </p:nvPr>
        </p:nvSpPr>
        <p:spPr>
          <a:xfrm>
            <a:off x="457200" y="322475"/>
            <a:ext cx="8229600" cy="925800"/>
          </a:xfrm>
          <a:prstGeom prst="rect">
            <a:avLst/>
          </a:prstGeom>
          <a:noFill/>
          <a:ln>
            <a:noFill/>
          </a:ln>
        </p:spPr>
        <p:txBody>
          <a:bodyPr anchorCtr="0" anchor="b" bIns="45700" lIns="91425" spcFirstLastPara="1" rIns="91425" wrap="square" tIns="45700">
            <a:noAutofit/>
          </a:bodyPr>
          <a:lstStyle/>
          <a:p>
            <a:pPr indent="0" lvl="0" marL="457200" rtl="0" algn="just">
              <a:lnSpc>
                <a:spcPct val="100000"/>
              </a:lnSpc>
              <a:spcBef>
                <a:spcPts val="444"/>
              </a:spcBef>
              <a:spcAft>
                <a:spcPts val="0"/>
              </a:spcAft>
              <a:buClr>
                <a:schemeClr val="dk1"/>
              </a:buClr>
              <a:buSzPts val="1626"/>
              <a:buFont typeface="Arial"/>
              <a:buNone/>
            </a:pPr>
            <a:r>
              <a:rPr lang="en-US" sz="4400">
                <a:solidFill>
                  <a:srgbClr val="234271"/>
                </a:solidFill>
                <a:latin typeface="Libre Franklin"/>
                <a:ea typeface="Libre Franklin"/>
                <a:cs typeface="Libre Franklin"/>
                <a:sym typeface="Libre Franklin"/>
              </a:rPr>
              <a:t>Para que las quiero…</a:t>
            </a:r>
            <a:endParaRPr sz="6200"/>
          </a:p>
        </p:txBody>
      </p:sp>
      <p:sp>
        <p:nvSpPr>
          <p:cNvPr id="378" name="Google Shape;378;g1e217ea34eb_0_60"/>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lnSpcReduction="10000"/>
          </a:bodyPr>
          <a:lstStyle/>
          <a:p>
            <a:pPr indent="0" lvl="0" marL="457200" rtl="0" algn="just">
              <a:lnSpc>
                <a:spcPct val="100000"/>
              </a:lnSpc>
              <a:spcBef>
                <a:spcPts val="0"/>
              </a:spcBef>
              <a:spcAft>
                <a:spcPts val="0"/>
              </a:spcAft>
              <a:buSzPts val="1626"/>
              <a:buNone/>
            </a:pPr>
            <a:r>
              <a:rPr lang="en-US" sz="2400">
                <a:solidFill>
                  <a:schemeClr val="dk1"/>
                </a:solidFill>
                <a:latin typeface="Gill Sans"/>
                <a:ea typeface="Gill Sans"/>
                <a:cs typeface="Gill Sans"/>
                <a:sym typeface="Gill Sans"/>
              </a:rPr>
              <a:t>Permite concentrar la atención del juzgador en los hechos penalmente relevantes y contradictorios, evitando dilaciones innecesarias, especialmente en casos ventilados por jurados.</a:t>
            </a:r>
            <a:endParaRPr sz="2000">
              <a:solidFill>
                <a:schemeClr val="dk1"/>
              </a:solidFill>
              <a:latin typeface="Gill Sans"/>
              <a:ea typeface="Gill Sans"/>
              <a:cs typeface="Gill Sans"/>
              <a:sym typeface="Gill Sans"/>
            </a:endParaRPr>
          </a:p>
          <a:p>
            <a:pPr indent="0" lvl="0" marL="228600" rtl="0" algn="just">
              <a:lnSpc>
                <a:spcPct val="120000"/>
              </a:lnSpc>
              <a:spcBef>
                <a:spcPts val="1000"/>
              </a:spcBef>
              <a:spcAft>
                <a:spcPts val="0"/>
              </a:spcAft>
              <a:buNone/>
            </a:pPr>
            <a:r>
              <a:rPr lang="en-US" sz="2400">
                <a:solidFill>
                  <a:schemeClr val="dk1"/>
                </a:solidFill>
                <a:latin typeface="Gill Sans"/>
                <a:ea typeface="Gill Sans"/>
                <a:cs typeface="Gill Sans"/>
                <a:sym typeface="Gill Sans"/>
              </a:rPr>
              <a:t> Ahorra tiempos de trabajo al evitar tener que producir prueba sobre hechos o circunstancias que no van a ser discutidos por las partes, o que resultan evidentes o conocidos, y que por ello no son foco de la discusión sobre el fondo o lo verdaderamente relevante para el fin del proceso. </a:t>
            </a:r>
            <a:endParaRPr sz="2000">
              <a:solidFill>
                <a:schemeClr val="dk1"/>
              </a:solidFill>
              <a:latin typeface="Gill Sans"/>
              <a:ea typeface="Gill Sans"/>
              <a:cs typeface="Gill Sans"/>
              <a:sym typeface="Gill Sans"/>
            </a:endParaRPr>
          </a:p>
          <a:p>
            <a:pPr indent="0" lvl="0" marL="457200" rtl="0" algn="just">
              <a:lnSpc>
                <a:spcPct val="100000"/>
              </a:lnSpc>
              <a:spcBef>
                <a:spcPts val="0"/>
              </a:spcBef>
              <a:spcAft>
                <a:spcPts val="0"/>
              </a:spcAft>
              <a:buSzPts val="1626"/>
              <a:buNone/>
            </a:pPr>
            <a:r>
              <a:rPr lang="en-US" sz="2400">
                <a:solidFill>
                  <a:schemeClr val="dk1"/>
                </a:solidFill>
                <a:latin typeface="Gill Sans"/>
                <a:ea typeface="Gill Sans"/>
                <a:cs typeface="Gill Sans"/>
                <a:sym typeface="Gill Sans"/>
              </a:rPr>
              <a:t>El límite estará dado siempre por la teoría del caso de cada parte,</a:t>
            </a:r>
            <a:r>
              <a:rPr b="1" lang="en-US" sz="2400">
                <a:solidFill>
                  <a:schemeClr val="dk1"/>
                </a:solidFill>
                <a:highlight>
                  <a:srgbClr val="FF0000"/>
                </a:highlight>
                <a:latin typeface="Gill Sans"/>
                <a:ea typeface="Gill Sans"/>
                <a:cs typeface="Gill Sans"/>
                <a:sym typeface="Gill Sans"/>
              </a:rPr>
              <a:t> sólo puedo acordar aquello no perjudica mi caso</a:t>
            </a:r>
            <a:r>
              <a:rPr lang="en-US" sz="2400">
                <a:solidFill>
                  <a:schemeClr val="dk1"/>
                </a:solidFill>
                <a:latin typeface="Gill Sans"/>
                <a:ea typeface="Gill Sans"/>
                <a:cs typeface="Gill Sans"/>
                <a:sym typeface="Gill Sans"/>
              </a:rPr>
              <a:t>. </a:t>
            </a:r>
            <a:br>
              <a:rPr lang="en-US" sz="2000">
                <a:solidFill>
                  <a:schemeClr val="dk1"/>
                </a:solidFill>
                <a:latin typeface="Gill Sans"/>
                <a:ea typeface="Gill Sans"/>
                <a:cs typeface="Gill Sans"/>
                <a:sym typeface="Gill Sans"/>
              </a:rPr>
            </a:br>
            <a:endParaRPr>
              <a:solidFill>
                <a:srgbClr val="234271"/>
              </a:solidFill>
            </a:endParaRPr>
          </a:p>
        </p:txBody>
      </p:sp>
      <p:sp>
        <p:nvSpPr>
          <p:cNvPr id="379" name="Google Shape;379;g1e217ea34eb_0_6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80" name="Google Shape;380;g1e217ea34eb_0_6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1e217ea34eb_0_6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85" name="Shape 385"/>
        <p:cNvGrpSpPr/>
        <p:nvPr/>
      </p:nvGrpSpPr>
      <p:grpSpPr>
        <a:xfrm>
          <a:off x="0" y="0"/>
          <a:ext cx="0" cy="0"/>
          <a:chOff x="0" y="0"/>
          <a:chExt cx="0" cy="0"/>
        </a:xfrm>
      </p:grpSpPr>
      <p:sp>
        <p:nvSpPr>
          <p:cNvPr id="386" name="Google Shape;386;g1e217ea34eb_0_52"/>
          <p:cNvSpPr txBox="1"/>
          <p:nvPr>
            <p:ph type="title"/>
          </p:nvPr>
        </p:nvSpPr>
        <p:spPr>
          <a:xfrm>
            <a:off x="457200" y="322475"/>
            <a:ext cx="8229600" cy="925800"/>
          </a:xfrm>
          <a:prstGeom prst="rect">
            <a:avLst/>
          </a:prstGeom>
          <a:noFill/>
          <a:ln>
            <a:noFill/>
          </a:ln>
        </p:spPr>
        <p:txBody>
          <a:bodyPr anchorCtr="0" anchor="b" bIns="45700" lIns="91425" spcFirstLastPara="1" rIns="91425" wrap="square" tIns="45700">
            <a:noAutofit/>
          </a:bodyPr>
          <a:lstStyle/>
          <a:p>
            <a:pPr indent="0" lvl="0" marL="457200" rtl="0" algn="just">
              <a:lnSpc>
                <a:spcPct val="100000"/>
              </a:lnSpc>
              <a:spcBef>
                <a:spcPts val="444"/>
              </a:spcBef>
              <a:spcAft>
                <a:spcPts val="0"/>
              </a:spcAft>
              <a:buClr>
                <a:schemeClr val="dk1"/>
              </a:buClr>
              <a:buSzPts val="1626"/>
              <a:buFont typeface="Arial"/>
              <a:buNone/>
            </a:pPr>
            <a:r>
              <a:rPr lang="en-US" sz="4400">
                <a:solidFill>
                  <a:srgbClr val="234271"/>
                </a:solidFill>
                <a:latin typeface="Libre Franklin"/>
                <a:ea typeface="Libre Franklin"/>
                <a:cs typeface="Libre Franklin"/>
                <a:sym typeface="Libre Franklin"/>
              </a:rPr>
              <a:t>Convenciones Probatorias</a:t>
            </a:r>
            <a:endParaRPr sz="6200"/>
          </a:p>
        </p:txBody>
      </p:sp>
      <p:sp>
        <p:nvSpPr>
          <p:cNvPr id="387" name="Google Shape;387;g1e217ea34eb_0_52"/>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a:bodyPr>
          <a:lstStyle/>
          <a:p>
            <a:pPr indent="0" lvl="0" marL="457200" rtl="0" algn="just">
              <a:lnSpc>
                <a:spcPct val="100000"/>
              </a:lnSpc>
              <a:spcBef>
                <a:spcPts val="0"/>
              </a:spcBef>
              <a:spcAft>
                <a:spcPts val="0"/>
              </a:spcAft>
              <a:buSzPts val="1626"/>
              <a:buNone/>
            </a:pPr>
            <a:r>
              <a:rPr lang="en-US">
                <a:solidFill>
                  <a:srgbClr val="234271"/>
                </a:solidFill>
              </a:rPr>
              <a:t>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Uso estratégico. Explicar origen y base de las  mismas en cada caso.</a:t>
            </a:r>
            <a:endParaRPr>
              <a:solidFill>
                <a:srgbClr val="234271"/>
              </a:solidFill>
            </a:endParaRPr>
          </a:p>
          <a:p>
            <a:pPr indent="0" lvl="0" marL="457200" rtl="0" algn="just">
              <a:lnSpc>
                <a:spcPct val="100000"/>
              </a:lnSpc>
              <a:spcBef>
                <a:spcPts val="0"/>
              </a:spcBef>
              <a:spcAft>
                <a:spcPts val="0"/>
              </a:spcAft>
              <a:buSzPts val="1626"/>
              <a:buNone/>
            </a:pPr>
            <a:r>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Riesgos ¿…y el CSI cuándo llega?</a:t>
            </a:r>
            <a:endParaRPr>
              <a:solidFill>
                <a:srgbClr val="234271"/>
              </a:solidFill>
            </a:endParaRPr>
          </a:p>
          <a:p>
            <a:pPr indent="0" lvl="0" marL="457200" rtl="0" algn="just">
              <a:lnSpc>
                <a:spcPct val="100000"/>
              </a:lnSpc>
              <a:spcBef>
                <a:spcPts val="0"/>
              </a:spcBef>
              <a:spcAft>
                <a:spcPts val="0"/>
              </a:spcAft>
              <a:buSzPts val="1626"/>
              <a:buNone/>
            </a:pPr>
            <a:r>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Acuerdo sobre uso de medios de prueba</a:t>
            </a:r>
            <a:endParaRPr>
              <a:solidFill>
                <a:srgbClr val="234271"/>
              </a:solidFill>
            </a:endParaRPr>
          </a:p>
        </p:txBody>
      </p:sp>
      <p:sp>
        <p:nvSpPr>
          <p:cNvPr id="388" name="Google Shape;388;g1e217ea34eb_0_52"/>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89" name="Google Shape;389;g1e217ea34eb_0_52"/>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1e217ea34eb_0_52"/>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94" name="Shape 394"/>
        <p:cNvGrpSpPr/>
        <p:nvPr/>
      </p:nvGrpSpPr>
      <p:grpSpPr>
        <a:xfrm>
          <a:off x="0" y="0"/>
          <a:ext cx="0" cy="0"/>
          <a:chOff x="0" y="0"/>
          <a:chExt cx="0" cy="0"/>
        </a:xfrm>
      </p:grpSpPr>
      <p:sp>
        <p:nvSpPr>
          <p:cNvPr id="395" name="Google Shape;395;g1e217ea34eb_0_68"/>
          <p:cNvSpPr txBox="1"/>
          <p:nvPr>
            <p:ph type="title"/>
          </p:nvPr>
        </p:nvSpPr>
        <p:spPr>
          <a:xfrm>
            <a:off x="457200" y="322475"/>
            <a:ext cx="8229600" cy="925800"/>
          </a:xfrm>
          <a:prstGeom prst="rect">
            <a:avLst/>
          </a:prstGeom>
          <a:noFill/>
          <a:ln>
            <a:noFill/>
          </a:ln>
        </p:spPr>
        <p:txBody>
          <a:bodyPr anchorCtr="0" anchor="b" bIns="45700" lIns="91425" spcFirstLastPara="1" rIns="91425" wrap="square" tIns="45700">
            <a:noAutofit/>
          </a:bodyPr>
          <a:lstStyle/>
          <a:p>
            <a:pPr indent="0" lvl="0" marL="457200" rtl="0" algn="just">
              <a:lnSpc>
                <a:spcPct val="100000"/>
              </a:lnSpc>
              <a:spcBef>
                <a:spcPts val="444"/>
              </a:spcBef>
              <a:spcAft>
                <a:spcPts val="0"/>
              </a:spcAft>
              <a:buClr>
                <a:schemeClr val="dk1"/>
              </a:buClr>
              <a:buSzPts val="1626"/>
              <a:buFont typeface="Arial"/>
              <a:buNone/>
            </a:pPr>
            <a:r>
              <a:rPr lang="en-US" sz="4400">
                <a:solidFill>
                  <a:srgbClr val="234271"/>
                </a:solidFill>
                <a:latin typeface="Libre Franklin"/>
                <a:ea typeface="Libre Franklin"/>
                <a:cs typeface="Libre Franklin"/>
                <a:sym typeface="Libre Franklin"/>
              </a:rPr>
              <a:t>Art. 4 Ley 6451</a:t>
            </a:r>
            <a:endParaRPr sz="6200"/>
          </a:p>
        </p:txBody>
      </p:sp>
      <p:sp>
        <p:nvSpPr>
          <p:cNvPr id="396" name="Google Shape;396;g1e217ea34eb_0_68"/>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lnSpcReduction="20000"/>
          </a:bodyPr>
          <a:lstStyle/>
          <a:p>
            <a:pPr indent="0" lvl="0" marL="457200" rtl="0" algn="just">
              <a:lnSpc>
                <a:spcPct val="100000"/>
              </a:lnSpc>
              <a:spcBef>
                <a:spcPts val="0"/>
              </a:spcBef>
              <a:spcAft>
                <a:spcPts val="0"/>
              </a:spcAft>
              <a:buSzPts val="1626"/>
              <a:buNone/>
            </a:pPr>
            <a:r>
              <a:rPr lang="en-US">
                <a:solidFill>
                  <a:srgbClr val="234271"/>
                </a:solidFill>
              </a:rPr>
              <a:t>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Posibilidad  de arribar a ellas durante la etapa preparatoria o incluso el debate, sobre aspectos en los que no haya controversia sustantiva.</a:t>
            </a:r>
            <a:endParaRPr>
              <a:solidFill>
                <a:srgbClr val="234271"/>
              </a:solidFill>
            </a:endParaRPr>
          </a:p>
          <a:p>
            <a:pPr indent="0" lvl="0" marL="457200" rtl="0" algn="just">
              <a:lnSpc>
                <a:spcPct val="100000"/>
              </a:lnSpc>
              <a:spcBef>
                <a:spcPts val="0"/>
              </a:spcBef>
              <a:spcAft>
                <a:spcPts val="0"/>
              </a:spcAft>
              <a:buSzPts val="1626"/>
              <a:buNone/>
            </a:pPr>
            <a:r>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Las partes aceptan como probados alguno algunos de los hechos y sus circunstancias, siempre que no impliquen renuncias a garantías constitucionales</a:t>
            </a:r>
            <a:endParaRPr>
              <a:solidFill>
                <a:srgbClr val="234271"/>
              </a:solidFill>
            </a:endParaRPr>
          </a:p>
        </p:txBody>
      </p:sp>
      <p:sp>
        <p:nvSpPr>
          <p:cNvPr id="397" name="Google Shape;397;g1e217ea34eb_0_68"/>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398" name="Google Shape;398;g1e217ea34eb_0_68"/>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g1e217ea34eb_0_68"/>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03" name="Shape 403"/>
        <p:cNvGrpSpPr/>
        <p:nvPr/>
      </p:nvGrpSpPr>
      <p:grpSpPr>
        <a:xfrm>
          <a:off x="0" y="0"/>
          <a:ext cx="0" cy="0"/>
          <a:chOff x="0" y="0"/>
          <a:chExt cx="0" cy="0"/>
        </a:xfrm>
      </p:grpSpPr>
      <p:sp>
        <p:nvSpPr>
          <p:cNvPr id="404" name="Google Shape;404;g1e217ea34eb_0_76"/>
          <p:cNvSpPr txBox="1"/>
          <p:nvPr>
            <p:ph type="title"/>
          </p:nvPr>
        </p:nvSpPr>
        <p:spPr>
          <a:xfrm>
            <a:off x="457200" y="149525"/>
            <a:ext cx="8229600" cy="717600"/>
          </a:xfrm>
          <a:prstGeom prst="rect">
            <a:avLst/>
          </a:prstGeom>
          <a:noFill/>
          <a:ln>
            <a:noFill/>
          </a:ln>
        </p:spPr>
        <p:txBody>
          <a:bodyPr anchorCtr="0" anchor="b" bIns="45700" lIns="91425" spcFirstLastPara="1" rIns="91425" wrap="square" tIns="45700">
            <a:noAutofit/>
          </a:bodyPr>
          <a:lstStyle/>
          <a:p>
            <a:pPr indent="0" lvl="0" marL="457200" rtl="0" algn="just">
              <a:lnSpc>
                <a:spcPct val="100000"/>
              </a:lnSpc>
              <a:spcBef>
                <a:spcPts val="444"/>
              </a:spcBef>
              <a:spcAft>
                <a:spcPts val="0"/>
              </a:spcAft>
              <a:buClr>
                <a:schemeClr val="dk1"/>
              </a:buClr>
              <a:buSzPts val="1626"/>
              <a:buFont typeface="Arial"/>
              <a:buNone/>
            </a:pPr>
            <a:r>
              <a:rPr lang="en-US" sz="3700"/>
              <a:t>Caso Ortiz s/ Homicidio Agravado</a:t>
            </a:r>
            <a:endParaRPr sz="3700"/>
          </a:p>
        </p:txBody>
      </p:sp>
      <p:sp>
        <p:nvSpPr>
          <p:cNvPr id="405" name="Google Shape;405;g1e217ea34eb_0_76"/>
          <p:cNvSpPr txBox="1"/>
          <p:nvPr>
            <p:ph idx="1" type="body"/>
          </p:nvPr>
        </p:nvSpPr>
        <p:spPr>
          <a:xfrm>
            <a:off x="260850" y="1090200"/>
            <a:ext cx="8622300" cy="5508600"/>
          </a:xfrm>
          <a:prstGeom prst="rect">
            <a:avLst/>
          </a:prstGeom>
          <a:noFill/>
          <a:ln>
            <a:noFill/>
          </a:ln>
        </p:spPr>
        <p:txBody>
          <a:bodyPr anchorCtr="0" anchor="t" bIns="45700" lIns="91425" spcFirstLastPara="1" rIns="91425" wrap="square" tIns="45700">
            <a:normAutofit fontScale="25000" lnSpcReduction="20000"/>
          </a:bodyPr>
          <a:lstStyle/>
          <a:p>
            <a:pPr indent="-219077" lvl="0" marL="228600" rtl="0" algn="just">
              <a:lnSpc>
                <a:spcPct val="120000"/>
              </a:lnSpc>
              <a:spcBef>
                <a:spcPts val="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Además, las partes han realizado lo que se denomina estipulaciones probatorias. Esto significa que existen algunos aspectos de los hechos ventilados en el juicio, que las partes no van a discutir, que los tienen por probados. Por consiguiente ustedes deben considerar a esas circunstancias como probadas.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1.- Mirian Velázquez, Titular del D.N.I. 18.656.050, falleció el 26/07/15, en su domicilio sito en calle 885 N° 1275 de San Francisco Solano.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2.- Los restos mortales de Mirian Velázquez, fueron inhumados el 28/07/15 en el cementerio municipal de Ezpeleta, bajo la sección 1 tablón 6 sepultura 68.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3.- La muerte de Mirian Velázquez, se produjo por heridas de arma de fuego habiendo sido disparados los proyectiles de un arma de fuego tipo pistola calibre 9 mm. marca Pietro Beretta serie Nro. 05-939542Z provista a Carlos Alberto Ortiz en su carácter de cabo segundo PNA.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4.- Carlos Ortiz no cuenta con antecedentes condenatorios.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5.- La víctima falleció a causa de un para cardio respiratorio traumático secundario a una broncoaspiración de sangre y shock debido a las graves lesiones que causara en el cuerpo el proyectil de arma de fuego, presentando dos lesiones (…) En su conjunto corresponde a una herida causada por el ingreso de un proyectil de arma de fuego disparado a muy corta distancia o a contacto angulado;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6.  Miriam Velázquez no se encuentra ni se encontró inscripta como Legítima Usuaria de Armas de Fuego en ninguna de sus categorías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7.  Carlos Alberto Ortiz el día de los hechos, 26 de julio de 2015, a las 09.40 horas no presentaba lesiones clínicamente evidenciables, encontrándose al momento del examen, lúcido, vigil, ubicado en tiempo y espacio, contestando coherentemente a las preguntas formuladas.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8.  Realizado el análisis de la sangre de Miriam Velázquez, no se encontró la presencia de alcohol ni antidepresivos ni otras drogas.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9. En la muestra de piel de la herida del labio de la víctima se identificó una herida por arma de fuego, en donde se observaron escasos productos de deflagración de pólvora en el trayecto de la herida. La lesión fue producida en vida de la víctima.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10. La voz de los 9 audios -llamado al servicio 911- pertenece al imputado Carlos Alberto Ortiz“</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11. "el tomado de las muestras de las manos de Ortiz para realizar el dermotest fue hecho 26  de julio 2015 a las 09:45 horas en la Seccional Quilmes Quinta.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 12. "Que la exumación del cadáver de Miriam Velazquez fue realizado el 31 de marzo de 2016 en el cementerio de Ezpeleta, momento en el cual se tomó  de sus manos la muestra para determinar rastros compatibles por haber realizado con arma de fuego </a:t>
            </a:r>
            <a:endParaRPr sz="4700">
              <a:solidFill>
                <a:schemeClr val="dk1"/>
              </a:solidFill>
              <a:latin typeface="Gill Sans"/>
              <a:ea typeface="Gill Sans"/>
              <a:cs typeface="Gill Sans"/>
              <a:sym typeface="Gill Sans"/>
            </a:endParaRPr>
          </a:p>
          <a:p>
            <a:pPr indent="-219077" lvl="0" marL="228600" rtl="0" algn="just">
              <a:lnSpc>
                <a:spcPct val="120000"/>
              </a:lnSpc>
              <a:spcBef>
                <a:spcPts val="1000"/>
              </a:spcBef>
              <a:spcAft>
                <a:spcPts val="0"/>
              </a:spcAft>
              <a:buClr>
                <a:srgbClr val="B71E42"/>
              </a:buClr>
              <a:buSzPct val="100000"/>
              <a:buFont typeface="Arial"/>
              <a:buChar char="•"/>
            </a:pPr>
            <a:r>
              <a:rPr b="1" lang="en-US" sz="3800">
                <a:solidFill>
                  <a:schemeClr val="dk1"/>
                </a:solidFill>
                <a:latin typeface="Gill Sans"/>
                <a:ea typeface="Gill Sans"/>
                <a:cs typeface="Gill Sans"/>
                <a:sym typeface="Gill Sans"/>
              </a:rPr>
              <a:t>13:" El resultado de la prueba realizadada en ambas manos de Carlos Ortiz y de Miriam Velazquez, arrojó resultado negativo respecto del hallazgo de pólvora (es decir componente de plomo, bario y antimonio)"</a:t>
            </a:r>
            <a:endParaRPr b="1" sz="3800">
              <a:solidFill>
                <a:schemeClr val="dk1"/>
              </a:solidFill>
              <a:latin typeface="Gill Sans"/>
              <a:ea typeface="Gill Sans"/>
              <a:cs typeface="Gill Sans"/>
              <a:sym typeface="Gill Sans"/>
            </a:endParaRPr>
          </a:p>
          <a:p>
            <a:pPr indent="0" lvl="0" marL="457200" rtl="0" algn="just">
              <a:lnSpc>
                <a:spcPct val="100000"/>
              </a:lnSpc>
              <a:spcBef>
                <a:spcPts val="0"/>
              </a:spcBef>
              <a:spcAft>
                <a:spcPts val="0"/>
              </a:spcAft>
              <a:buSzPct val="50812"/>
              <a:buNone/>
            </a:pPr>
            <a:r>
              <a:rPr lang="en-US">
                <a:solidFill>
                  <a:srgbClr val="234271"/>
                </a:solidFill>
              </a:rPr>
              <a:t> </a:t>
            </a:r>
            <a:endParaRPr>
              <a:solidFill>
                <a:srgbClr val="234271"/>
              </a:solidFill>
            </a:endParaRPr>
          </a:p>
          <a:p>
            <a:pPr indent="0" lvl="0" marL="457200" rtl="0" algn="just">
              <a:lnSpc>
                <a:spcPct val="100000"/>
              </a:lnSpc>
              <a:spcBef>
                <a:spcPts val="0"/>
              </a:spcBef>
              <a:spcAft>
                <a:spcPts val="0"/>
              </a:spcAft>
              <a:buSzPct val="50812"/>
              <a:buNone/>
            </a:pPr>
            <a:r>
              <a:t/>
            </a:r>
            <a:endParaRPr>
              <a:solidFill>
                <a:srgbClr val="234271"/>
              </a:solidFill>
            </a:endParaRPr>
          </a:p>
        </p:txBody>
      </p:sp>
      <p:sp>
        <p:nvSpPr>
          <p:cNvPr id="406" name="Google Shape;406;g1e217ea34eb_0_76"/>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07" name="Google Shape;407;g1e217ea34eb_0_76"/>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g1e217ea34eb_0_76"/>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1e217ea34eb_0_38"/>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Lemas…</a:t>
            </a:r>
            <a:endParaRPr/>
          </a:p>
        </p:txBody>
      </p:sp>
      <p:sp>
        <p:nvSpPr>
          <p:cNvPr id="414" name="Google Shape;414;g1e217ea34eb_0_38"/>
          <p:cNvSpPr txBox="1"/>
          <p:nvPr>
            <p:ph idx="1" type="body"/>
          </p:nvPr>
        </p:nvSpPr>
        <p:spPr>
          <a:xfrm>
            <a:off x="304800" y="1554162"/>
            <a:ext cx="8686800" cy="4526100"/>
          </a:xfrm>
          <a:prstGeom prst="rect">
            <a:avLst/>
          </a:prstGeom>
        </p:spPr>
        <p:txBody>
          <a:bodyPr anchorCtr="0" anchor="t" bIns="45700" lIns="91425" spcFirstLastPara="1" rIns="91425" wrap="square" tIns="45700">
            <a:normAutofit lnSpcReduction="20000"/>
          </a:bodyPr>
          <a:lstStyle/>
          <a:p>
            <a:pPr indent="0" lvl="0" marL="0" rtl="0" algn="l">
              <a:spcBef>
                <a:spcPts val="360"/>
              </a:spcBef>
              <a:spcAft>
                <a:spcPts val="0"/>
              </a:spcAft>
              <a:buNone/>
            </a:pPr>
            <a:r>
              <a:rPr lang="en-US"/>
              <a:t>Frase corta que resume los valores en juego en el caso de la Fiscalía.</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Vinculación del jurado con el caso</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 “NO es NO”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 “Salgo a comprar y no se si vuelvo”</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415" name="Google Shape;415;g1e217ea34eb_0_38"/>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88" name="Shape 188"/>
        <p:cNvGrpSpPr/>
        <p:nvPr/>
      </p:nvGrpSpPr>
      <p:grpSpPr>
        <a:xfrm>
          <a:off x="0" y="0"/>
          <a:ext cx="0" cy="0"/>
          <a:chOff x="0" y="0"/>
          <a:chExt cx="0" cy="0"/>
        </a:xfrm>
      </p:grpSpPr>
      <p:sp>
        <p:nvSpPr>
          <p:cNvPr id="189" name="Google Shape;189;g1e224846ed5_0_0"/>
          <p:cNvSpPr txBox="1"/>
          <p:nvPr>
            <p:ph type="title"/>
          </p:nvPr>
        </p:nvSpPr>
        <p:spPr>
          <a:xfrm>
            <a:off x="467550" y="365100"/>
            <a:ext cx="8229600" cy="1021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400"/>
              <a:t>Experiencias comparadas</a:t>
            </a:r>
            <a:r>
              <a:rPr lang="en-US" sz="3900"/>
              <a:t> </a:t>
            </a:r>
            <a:r>
              <a:rPr lang="en-US"/>
              <a:t> </a:t>
            </a:r>
            <a:endParaRPr/>
          </a:p>
        </p:txBody>
      </p:sp>
      <p:sp>
        <p:nvSpPr>
          <p:cNvPr id="190" name="Google Shape;190;g1e224846ed5_0_0"/>
          <p:cNvSpPr txBox="1"/>
          <p:nvPr>
            <p:ph idx="1" type="body"/>
          </p:nvPr>
        </p:nvSpPr>
        <p:spPr>
          <a:xfrm>
            <a:off x="395525" y="1488512"/>
            <a:ext cx="8229600" cy="4921500"/>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00000"/>
              </a:lnSpc>
              <a:spcBef>
                <a:spcPts val="360"/>
              </a:spcBef>
              <a:spcAft>
                <a:spcPts val="0"/>
              </a:spcAft>
              <a:buSzPct val="39375"/>
              <a:buNone/>
            </a:pPr>
            <a:r>
              <a:rPr lang="en-US"/>
              <a:t>1. Capacitaciones comunes ante roles diferenciados que no permiten solucionar problemas concretos. </a:t>
            </a:r>
            <a:endParaRPr/>
          </a:p>
          <a:p>
            <a:pPr indent="0" lvl="0" marL="0" rtl="0" algn="just">
              <a:lnSpc>
                <a:spcPct val="100000"/>
              </a:lnSpc>
              <a:spcBef>
                <a:spcPts val="360"/>
              </a:spcBef>
              <a:spcAft>
                <a:spcPts val="0"/>
              </a:spcAft>
              <a:buSzPct val="39375"/>
              <a:buNone/>
            </a:pPr>
            <a:r>
              <a:t/>
            </a:r>
            <a:endParaRPr/>
          </a:p>
          <a:p>
            <a:pPr indent="0" lvl="0" marL="0" rtl="0" algn="just">
              <a:lnSpc>
                <a:spcPct val="100000"/>
              </a:lnSpc>
              <a:spcBef>
                <a:spcPts val="360"/>
              </a:spcBef>
              <a:spcAft>
                <a:spcPts val="0"/>
              </a:spcAft>
              <a:buSzPct val="39375"/>
              <a:buNone/>
            </a:pPr>
            <a:r>
              <a:rPr lang="en-US"/>
              <a:t>2. Operadores que no realizan capacitaciones, desconocimiento de los institutos y figuras. </a:t>
            </a:r>
            <a:endParaRPr/>
          </a:p>
          <a:p>
            <a:pPr indent="0" lvl="0" marL="0" rtl="0" algn="just">
              <a:lnSpc>
                <a:spcPct val="100000"/>
              </a:lnSpc>
              <a:spcBef>
                <a:spcPts val="360"/>
              </a:spcBef>
              <a:spcAft>
                <a:spcPts val="0"/>
              </a:spcAft>
              <a:buSzPct val="39375"/>
              <a:buNone/>
            </a:pPr>
            <a:r>
              <a:t/>
            </a:r>
            <a:endParaRPr/>
          </a:p>
          <a:p>
            <a:pPr indent="0" lvl="0" marL="0" rtl="0" algn="just">
              <a:lnSpc>
                <a:spcPct val="100000"/>
              </a:lnSpc>
              <a:spcBef>
                <a:spcPts val="360"/>
              </a:spcBef>
              <a:spcAft>
                <a:spcPts val="0"/>
              </a:spcAft>
              <a:buSzPct val="39375"/>
              <a:buNone/>
            </a:pPr>
            <a:r>
              <a:rPr lang="en-US"/>
              <a:t>3. Roles exacerbados de los jueces respecto del jurado e interpretaciones peculiares de la ley, siempre en detrimento de la acusación.</a:t>
            </a:r>
            <a:endParaRPr/>
          </a:p>
        </p:txBody>
      </p:sp>
      <p:sp>
        <p:nvSpPr>
          <p:cNvPr id="191" name="Google Shape;191;g1e224846ed5_0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192" name="Google Shape;192;g1e224846ed5_0_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1e224846ed5_0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1e254a8f23a_0_0"/>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PRUEBA DE REFUTACIÓN</a:t>
            </a:r>
            <a:endParaRPr/>
          </a:p>
        </p:txBody>
      </p:sp>
      <p:sp>
        <p:nvSpPr>
          <p:cNvPr id="421" name="Google Shape;421;g1e254a8f23a_0_0"/>
          <p:cNvSpPr txBox="1"/>
          <p:nvPr>
            <p:ph idx="1" type="body"/>
          </p:nvPr>
        </p:nvSpPr>
        <p:spPr>
          <a:xfrm>
            <a:off x="304800" y="1208425"/>
            <a:ext cx="8686800" cy="5186100"/>
          </a:xfrm>
          <a:prstGeom prst="rect">
            <a:avLst/>
          </a:prstGeom>
        </p:spPr>
        <p:txBody>
          <a:bodyPr anchorCtr="0" anchor="t" bIns="45700" lIns="91425" spcFirstLastPara="1" rIns="91425" wrap="square" tIns="45700">
            <a:normAutofit/>
          </a:bodyPr>
          <a:lstStyle/>
          <a:p>
            <a:pPr indent="0" lvl="0" marL="0" rtl="0" algn="just">
              <a:spcBef>
                <a:spcPts val="360"/>
              </a:spcBef>
              <a:spcAft>
                <a:spcPts val="0"/>
              </a:spcAft>
              <a:buNone/>
            </a:pPr>
            <a:r>
              <a:rPr lang="en-US"/>
              <a:t>La prueba de refutación tiene por objeto cuestionar un medio refutado, en aspectos relativos a la veracidad, autenticidad o integridad, pero con las connotaciones de ser la primera de las citadas directa, novedosa, trascendente, conocida a través de un medio suministrado por la contraparte en la audiencia pública, para contradecir otra prueba y no el tema principal del litigio penal.</a:t>
            </a:r>
            <a:endParaRPr/>
          </a:p>
          <a:p>
            <a:pPr indent="0" lvl="0" marL="0" rtl="0" algn="just">
              <a:spcBef>
                <a:spcPts val="360"/>
              </a:spcBef>
              <a:spcAft>
                <a:spcPts val="0"/>
              </a:spcAft>
              <a:buNone/>
            </a:pPr>
            <a:r>
              <a:t/>
            </a:r>
            <a:endParaRPr/>
          </a:p>
        </p:txBody>
      </p:sp>
      <p:sp>
        <p:nvSpPr>
          <p:cNvPr id="422" name="Google Shape;422;g1e254a8f23a_0_0"/>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e254a8f23a_0_7"/>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PRUEBA DE REFUTACIÓN (II) </a:t>
            </a:r>
            <a:endParaRPr/>
          </a:p>
        </p:txBody>
      </p:sp>
      <p:sp>
        <p:nvSpPr>
          <p:cNvPr id="428" name="Google Shape;428;g1e254a8f23a_0_7"/>
          <p:cNvSpPr txBox="1"/>
          <p:nvPr>
            <p:ph idx="1" type="body"/>
          </p:nvPr>
        </p:nvSpPr>
        <p:spPr>
          <a:xfrm>
            <a:off x="304800" y="1208425"/>
            <a:ext cx="8686800" cy="5186100"/>
          </a:xfrm>
          <a:prstGeom prst="rect">
            <a:avLst/>
          </a:prstGeom>
        </p:spPr>
        <p:txBody>
          <a:bodyPr anchorCtr="0" anchor="t" bIns="45700" lIns="91425" spcFirstLastPara="1" rIns="91425" wrap="square" tIns="45700">
            <a:normAutofit fontScale="70000" lnSpcReduction="10000"/>
          </a:bodyPr>
          <a:lstStyle/>
          <a:p>
            <a:pPr indent="0" lvl="0" marL="0" rtl="0" algn="just">
              <a:spcBef>
                <a:spcPts val="360"/>
              </a:spcBef>
              <a:spcAft>
                <a:spcPts val="0"/>
              </a:spcAft>
              <a:buNone/>
            </a:pPr>
            <a:r>
              <a:rPr lang="en-US"/>
              <a:t>La finalidad del medio de refutación es impugnar otra prueba, precisamente la refutada, la razón principal de aquella no es el tema probandi que se debe resolver a través de una sentencia absolutoria o condenatoria, o mejor, con ella no se busca fundar la certeza del juez sobre los hechos y circunstancias del suceso criminal, el autor y su responsabilidad penal. , Su propósito es contradecir otra evidencia o el órgano con la que se produjo para derruir su credibilidad, legalidad, mismidad, suficiencia o un aspecto trascendente de su alcance, veracidad, autenticidad o integridad.</a:t>
            </a:r>
            <a:endParaRPr/>
          </a:p>
          <a:p>
            <a:pPr indent="0" lvl="0" marL="0" rtl="0" algn="just">
              <a:spcBef>
                <a:spcPts val="360"/>
              </a:spcBef>
              <a:spcAft>
                <a:spcPts val="0"/>
              </a:spcAft>
              <a:buNone/>
            </a:pPr>
            <a:r>
              <a:rPr lang="en-US"/>
              <a:t>«Se justifica la prueba de refutación en la medida que la situación novedosa no corresponda resolverse a través de otro medio de prueba diferente al de refutación examinado</a:t>
            </a:r>
            <a:endParaRPr/>
          </a:p>
          <a:p>
            <a:pPr indent="0" lvl="0" marL="0" rtl="0" algn="just">
              <a:spcBef>
                <a:spcPts val="360"/>
              </a:spcBef>
              <a:spcAft>
                <a:spcPts val="0"/>
              </a:spcAft>
              <a:buNone/>
            </a:pPr>
            <a:r>
              <a:t/>
            </a:r>
            <a:endParaRPr/>
          </a:p>
          <a:p>
            <a:pPr indent="0" lvl="0" marL="0" rtl="0" algn="just">
              <a:spcBef>
                <a:spcPts val="360"/>
              </a:spcBef>
              <a:spcAft>
                <a:spcPts val="0"/>
              </a:spcAft>
              <a:buNone/>
            </a:pPr>
            <a:r>
              <a:rPr lang="en-US"/>
              <a:t>https://cortesuprema.gov.co/corte/wp-content/uploads/relatorias/pe/spa/CONCEPTO%20Y%20GENERALIDADES.pdf</a:t>
            </a:r>
            <a:endParaRPr/>
          </a:p>
        </p:txBody>
      </p:sp>
      <p:sp>
        <p:nvSpPr>
          <p:cNvPr id="429" name="Google Shape;429;g1e254a8f23a_0_7"/>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e254a8f23a_0_19"/>
          <p:cNvSpPr txBox="1"/>
          <p:nvPr>
            <p:ph type="title"/>
          </p:nvPr>
        </p:nvSpPr>
        <p:spPr>
          <a:xfrm>
            <a:off x="304800" y="457200"/>
            <a:ext cx="8686800" cy="838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PRUEBA DE REFUTACIÓN (III) </a:t>
            </a:r>
            <a:endParaRPr/>
          </a:p>
        </p:txBody>
      </p:sp>
      <p:sp>
        <p:nvSpPr>
          <p:cNvPr id="435" name="Google Shape;435;g1e254a8f23a_0_19"/>
          <p:cNvSpPr txBox="1"/>
          <p:nvPr>
            <p:ph idx="1" type="body"/>
          </p:nvPr>
        </p:nvSpPr>
        <p:spPr>
          <a:xfrm>
            <a:off x="304800" y="1208425"/>
            <a:ext cx="8686800" cy="5186100"/>
          </a:xfrm>
          <a:prstGeom prst="rect">
            <a:avLst/>
          </a:prstGeom>
        </p:spPr>
        <p:txBody>
          <a:bodyPr anchorCtr="0" anchor="t" bIns="45700" lIns="91425" spcFirstLastPara="1" rIns="91425" wrap="square" tIns="45700">
            <a:normAutofit/>
          </a:bodyPr>
          <a:lstStyle/>
          <a:p>
            <a:pPr indent="0" lvl="0" marL="0" rtl="0" algn="just">
              <a:spcBef>
                <a:spcPts val="360"/>
              </a:spcBef>
              <a:spcAft>
                <a:spcPts val="0"/>
              </a:spcAft>
              <a:buNone/>
            </a:pPr>
            <a:r>
              <a:rPr lang="en-US"/>
              <a:t>Chubut. art. 36 “Si en el curso del debate se produjera una revelación o retractación inesperadas, que hiciera indispensable</a:t>
            </a:r>
            <a:endParaRPr/>
          </a:p>
          <a:p>
            <a:pPr indent="0" lvl="0" marL="0" rtl="0" algn="just">
              <a:spcBef>
                <a:spcPts val="360"/>
              </a:spcBef>
              <a:spcAft>
                <a:spcPts val="0"/>
              </a:spcAft>
              <a:buNone/>
            </a:pPr>
            <a:r>
              <a:rPr lang="en-US"/>
              <a:t>prueba de refutación, el Juez podrá admitirla. Rige el Artículo 316° inciso 6) del Código Procesal Penal.”</a:t>
            </a:r>
            <a:endParaRPr/>
          </a:p>
          <a:p>
            <a:pPr indent="0" lvl="0" marL="0" rtl="0" algn="just">
              <a:spcBef>
                <a:spcPts val="360"/>
              </a:spcBef>
              <a:spcAft>
                <a:spcPts val="0"/>
              </a:spcAft>
              <a:buClr>
                <a:schemeClr val="dk1"/>
              </a:buClr>
              <a:buSzPts val="1100"/>
              <a:buFont typeface="Arial"/>
              <a:buNone/>
            </a:pPr>
            <a:r>
              <a:t/>
            </a:r>
            <a:endParaRPr/>
          </a:p>
          <a:p>
            <a:pPr indent="0" lvl="0" marL="0" rtl="0" algn="just">
              <a:spcBef>
                <a:spcPts val="360"/>
              </a:spcBef>
              <a:spcAft>
                <a:spcPts val="0"/>
              </a:spcAft>
              <a:buNone/>
            </a:pPr>
            <a:r>
              <a:t/>
            </a:r>
            <a:endParaRPr/>
          </a:p>
        </p:txBody>
      </p:sp>
      <p:sp>
        <p:nvSpPr>
          <p:cNvPr id="436" name="Google Shape;436;g1e254a8f23a_0_19"/>
          <p:cNvSpPr txBox="1"/>
          <p:nvPr>
            <p:ph idx="12" type="sldNum"/>
          </p:nvPr>
        </p:nvSpPr>
        <p:spPr>
          <a:xfrm>
            <a:off x="8229600" y="6473952"/>
            <a:ext cx="759000" cy="2469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40" name="Shape 440"/>
        <p:cNvGrpSpPr/>
        <p:nvPr/>
      </p:nvGrpSpPr>
      <p:grpSpPr>
        <a:xfrm>
          <a:off x="0" y="0"/>
          <a:ext cx="0" cy="0"/>
          <a:chOff x="0" y="0"/>
          <a:chExt cx="0" cy="0"/>
        </a:xfrm>
      </p:grpSpPr>
      <p:sp>
        <p:nvSpPr>
          <p:cNvPr id="441" name="Google Shape;441;g1536fbab6da_0_295"/>
          <p:cNvSpPr txBox="1"/>
          <p:nvPr>
            <p:ph type="title"/>
          </p:nvPr>
        </p:nvSpPr>
        <p:spPr>
          <a:xfrm>
            <a:off x="457200" y="188640"/>
            <a:ext cx="8229600" cy="1224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a:t>Audiencias Preliminares</a:t>
            </a:r>
            <a:endParaRPr/>
          </a:p>
        </p:txBody>
      </p:sp>
      <p:pic>
        <p:nvPicPr>
          <p:cNvPr id="442" name="Google Shape;442;g1536fbab6da_0_295"/>
          <p:cNvPicPr preferRelativeResize="0"/>
          <p:nvPr>
            <p:ph idx="1" type="body"/>
          </p:nvPr>
        </p:nvPicPr>
        <p:blipFill rotWithShape="1">
          <a:blip r:embed="rId4">
            <a:alphaModFix/>
          </a:blip>
          <a:srcRect b="0" l="0" r="0" t="0"/>
          <a:stretch/>
        </p:blipFill>
        <p:spPr>
          <a:xfrm>
            <a:off x="4762500" y="1628800"/>
            <a:ext cx="3810000" cy="4464600"/>
          </a:xfrm>
          <a:prstGeom prst="rect">
            <a:avLst/>
          </a:prstGeom>
          <a:noFill/>
          <a:ln>
            <a:noFill/>
          </a:ln>
        </p:spPr>
      </p:pic>
      <p:sp>
        <p:nvSpPr>
          <p:cNvPr id="443" name="Google Shape;443;g1536fbab6da_0_295"/>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44" name="Google Shape;444;g1536fbab6da_0_295"/>
          <p:cNvSpPr txBox="1"/>
          <p:nvPr>
            <p:ph idx="11" type="ftr"/>
          </p:nvPr>
        </p:nvSpPr>
        <p:spPr>
          <a:xfrm>
            <a:off x="3124200" y="76200"/>
            <a:ext cx="33528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g1536fbab6da_0_295"/>
          <p:cNvSpPr txBox="1"/>
          <p:nvPr>
            <p:ph idx="12" type="sldNum"/>
          </p:nvPr>
        </p:nvSpPr>
        <p:spPr>
          <a:xfrm>
            <a:off x="8229600" y="6477000"/>
            <a:ext cx="762000" cy="2445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46" name="Google Shape;446;g1536fbab6da_0_295"/>
          <p:cNvPicPr preferRelativeResize="0"/>
          <p:nvPr>
            <p:ph idx="2" type="body"/>
          </p:nvPr>
        </p:nvPicPr>
        <p:blipFill rotWithShape="1">
          <a:blip r:embed="rId5">
            <a:alphaModFix/>
          </a:blip>
          <a:srcRect b="0" l="0" r="0" t="0"/>
          <a:stretch/>
        </p:blipFill>
        <p:spPr>
          <a:xfrm>
            <a:off x="481012" y="1628800"/>
            <a:ext cx="3810000" cy="4464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50" name="Shape 450"/>
        <p:cNvGrpSpPr/>
        <p:nvPr/>
      </p:nvGrpSpPr>
      <p:grpSpPr>
        <a:xfrm>
          <a:off x="0" y="0"/>
          <a:ext cx="0" cy="0"/>
          <a:chOff x="0" y="0"/>
          <a:chExt cx="0" cy="0"/>
        </a:xfrm>
      </p:grpSpPr>
      <p:sp>
        <p:nvSpPr>
          <p:cNvPr id="451" name="Google Shape;451;g1536fbab6da_0_476"/>
          <p:cNvSpPr txBox="1"/>
          <p:nvPr>
            <p:ph type="title"/>
          </p:nvPr>
        </p:nvSpPr>
        <p:spPr>
          <a:xfrm>
            <a:off x="457200" y="322475"/>
            <a:ext cx="8229600" cy="1162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t>Admisibilidad de la prueba</a:t>
            </a:r>
            <a:endParaRPr sz="5000"/>
          </a:p>
        </p:txBody>
      </p:sp>
      <p:sp>
        <p:nvSpPr>
          <p:cNvPr id="452" name="Google Shape;452;g1536fbab6da_0_476"/>
          <p:cNvSpPr txBox="1"/>
          <p:nvPr>
            <p:ph idx="1" type="body"/>
          </p:nvPr>
        </p:nvSpPr>
        <p:spPr>
          <a:xfrm>
            <a:off x="457200" y="1773626"/>
            <a:ext cx="8229600" cy="4463700"/>
          </a:xfrm>
          <a:prstGeom prst="rect">
            <a:avLst/>
          </a:prstGeom>
          <a:noFill/>
          <a:ln>
            <a:noFill/>
          </a:ln>
        </p:spPr>
        <p:txBody>
          <a:bodyPr anchorCtr="0" anchor="t" bIns="45700" lIns="91425" spcFirstLastPara="1" rIns="91425" wrap="square" tIns="45700">
            <a:normAutofit fontScale="77500" lnSpcReduction="20000"/>
          </a:bodyPr>
          <a:lstStyle/>
          <a:p>
            <a:pPr indent="0" lvl="0" marL="457200" rtl="0" algn="just">
              <a:lnSpc>
                <a:spcPct val="100000"/>
              </a:lnSpc>
              <a:spcBef>
                <a:spcPts val="0"/>
              </a:spcBef>
              <a:spcAft>
                <a:spcPts val="0"/>
              </a:spcAft>
              <a:buSzPct val="50805"/>
              <a:buNone/>
            </a:pPr>
            <a:r>
              <a:rPr lang="en-US">
                <a:solidFill>
                  <a:srgbClr val="234271"/>
                </a:solidFill>
              </a:rPr>
              <a:t> Profundamente contradictoria, ante el juez técnico </a:t>
            </a:r>
            <a:endParaRPr/>
          </a:p>
          <a:p>
            <a:pPr indent="-201930" lvl="0" marL="342900" rtl="0" algn="just">
              <a:lnSpc>
                <a:spcPct val="100000"/>
              </a:lnSpc>
              <a:spcBef>
                <a:spcPts val="444"/>
              </a:spcBef>
              <a:spcAft>
                <a:spcPts val="0"/>
              </a:spcAft>
              <a:buClr>
                <a:srgbClr val="7F7F7F"/>
              </a:buClr>
              <a:buSzPct val="75000"/>
              <a:buNone/>
            </a:pPr>
            <a:r>
              <a:t/>
            </a:r>
            <a:endParaRPr>
              <a:solidFill>
                <a:srgbClr val="234271"/>
              </a:solidFill>
            </a:endParaRPr>
          </a:p>
          <a:p>
            <a:pPr indent="0" lvl="0" marL="457200" rtl="0" algn="just">
              <a:lnSpc>
                <a:spcPct val="100000"/>
              </a:lnSpc>
              <a:spcBef>
                <a:spcPts val="444"/>
              </a:spcBef>
              <a:spcAft>
                <a:spcPts val="0"/>
              </a:spcAft>
              <a:buSzPct val="50805"/>
              <a:buNone/>
            </a:pPr>
            <a:r>
              <a:rPr lang="en-US">
                <a:solidFill>
                  <a:srgbClr val="234271"/>
                </a:solidFill>
              </a:rPr>
              <a:t>N</a:t>
            </a:r>
            <a:r>
              <a:rPr lang="en-US">
                <a:solidFill>
                  <a:srgbClr val="234271"/>
                </a:solidFill>
              </a:rPr>
              <a:t>inguna pieza de la investigación ingresa por lectura al debate sin acreditación previa.</a:t>
            </a:r>
            <a:endParaRPr/>
          </a:p>
          <a:p>
            <a:pPr indent="-201930" lvl="0" marL="342900" rtl="0" algn="just">
              <a:lnSpc>
                <a:spcPct val="100000"/>
              </a:lnSpc>
              <a:spcBef>
                <a:spcPts val="444"/>
              </a:spcBef>
              <a:spcAft>
                <a:spcPts val="0"/>
              </a:spcAft>
              <a:buClr>
                <a:srgbClr val="7F7F7F"/>
              </a:buClr>
              <a:buSzPct val="75000"/>
              <a:buNone/>
            </a:pPr>
            <a:r>
              <a:t/>
            </a:r>
            <a:endParaRPr>
              <a:solidFill>
                <a:srgbClr val="234271"/>
              </a:solidFill>
            </a:endParaRPr>
          </a:p>
          <a:p>
            <a:pPr indent="0" lvl="0" marL="457200" rtl="0" algn="just">
              <a:lnSpc>
                <a:spcPct val="100000"/>
              </a:lnSpc>
              <a:spcBef>
                <a:spcPts val="444"/>
              </a:spcBef>
              <a:spcAft>
                <a:spcPts val="0"/>
              </a:spcAft>
              <a:buSzPct val="50805"/>
              <a:buNone/>
            </a:pPr>
            <a:r>
              <a:rPr lang="en-US">
                <a:solidFill>
                  <a:srgbClr val="234271"/>
                </a:solidFill>
              </a:rPr>
              <a:t>Bloques de información de cada testigo claros y definidos. </a:t>
            </a:r>
            <a:endParaRPr/>
          </a:p>
          <a:p>
            <a:pPr indent="-201930" lvl="0" marL="342900" rtl="0" algn="just">
              <a:lnSpc>
                <a:spcPct val="100000"/>
              </a:lnSpc>
              <a:spcBef>
                <a:spcPts val="444"/>
              </a:spcBef>
              <a:spcAft>
                <a:spcPts val="0"/>
              </a:spcAft>
              <a:buClr>
                <a:srgbClr val="7F7F7F"/>
              </a:buClr>
              <a:buSzPct val="75000"/>
              <a:buNone/>
            </a:pPr>
            <a:r>
              <a:t/>
            </a:r>
            <a:endParaRPr>
              <a:solidFill>
                <a:srgbClr val="234271"/>
              </a:solidFill>
            </a:endParaRPr>
          </a:p>
          <a:p>
            <a:pPr indent="0" lvl="0" marL="457200" rtl="0" algn="just">
              <a:lnSpc>
                <a:spcPct val="100000"/>
              </a:lnSpc>
              <a:spcBef>
                <a:spcPts val="444"/>
              </a:spcBef>
              <a:spcAft>
                <a:spcPts val="0"/>
              </a:spcAft>
              <a:buSzPct val="50805"/>
              <a:buNone/>
            </a:pPr>
            <a:r>
              <a:rPr lang="en-US">
                <a:solidFill>
                  <a:srgbClr val="234271"/>
                </a:solidFill>
              </a:rPr>
              <a:t>Posibilidad de arribar a  convenciones probatorias </a:t>
            </a:r>
            <a:endParaRPr/>
          </a:p>
          <a:p>
            <a:pPr indent="-201930" lvl="0" marL="342900" rtl="0" algn="just">
              <a:lnSpc>
                <a:spcPct val="100000"/>
              </a:lnSpc>
              <a:spcBef>
                <a:spcPts val="444"/>
              </a:spcBef>
              <a:spcAft>
                <a:spcPts val="0"/>
              </a:spcAft>
              <a:buClr>
                <a:srgbClr val="7F7F7F"/>
              </a:buClr>
              <a:buSzPct val="75000"/>
              <a:buNone/>
            </a:pPr>
            <a:r>
              <a:t/>
            </a:r>
            <a:endParaRPr>
              <a:solidFill>
                <a:srgbClr val="234271"/>
              </a:solidFill>
            </a:endParaRPr>
          </a:p>
          <a:p>
            <a:pPr indent="0" lvl="0" marL="457200" rtl="0" algn="just">
              <a:lnSpc>
                <a:spcPct val="100000"/>
              </a:lnSpc>
              <a:spcBef>
                <a:spcPts val="444"/>
              </a:spcBef>
              <a:spcAft>
                <a:spcPts val="0"/>
              </a:spcAft>
              <a:buSzPct val="50805"/>
              <a:buNone/>
            </a:pPr>
            <a:r>
              <a:rPr lang="en-US">
                <a:solidFill>
                  <a:srgbClr val="234271"/>
                </a:solidFill>
              </a:rPr>
              <a:t>Relevancia de la prueba de acuerdo a la teoría del caso de cada parte de los hechos y el derecho.</a:t>
            </a:r>
            <a:endParaRPr>
              <a:solidFill>
                <a:srgbClr val="234271"/>
              </a:solidFill>
            </a:endParaRPr>
          </a:p>
        </p:txBody>
      </p:sp>
      <p:sp>
        <p:nvSpPr>
          <p:cNvPr id="453" name="Google Shape;453;g1536fbab6da_0_476"/>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54" name="Google Shape;454;g1536fbab6da_0_476"/>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1536fbab6da_0_476"/>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59" name="Shape 459"/>
        <p:cNvGrpSpPr/>
        <p:nvPr/>
      </p:nvGrpSpPr>
      <p:grpSpPr>
        <a:xfrm>
          <a:off x="0" y="0"/>
          <a:ext cx="0" cy="0"/>
          <a:chOff x="0" y="0"/>
          <a:chExt cx="0" cy="0"/>
        </a:xfrm>
      </p:grpSpPr>
      <p:sp>
        <p:nvSpPr>
          <p:cNvPr id="460" name="Google Shape;460;g1536fbab6da_0_566"/>
          <p:cNvSpPr txBox="1"/>
          <p:nvPr>
            <p:ph type="title"/>
          </p:nvPr>
        </p:nvSpPr>
        <p:spPr>
          <a:xfrm>
            <a:off x="457200" y="322475"/>
            <a:ext cx="8229600" cy="1162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t>Contradicción </a:t>
            </a:r>
            <a:endParaRPr sz="5000"/>
          </a:p>
        </p:txBody>
      </p:sp>
      <p:sp>
        <p:nvSpPr>
          <p:cNvPr id="461" name="Google Shape;461;g1536fbab6da_0_566"/>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lnSpcReduction="20000"/>
          </a:bodyPr>
          <a:lstStyle/>
          <a:p>
            <a:pPr indent="0" lvl="0" marL="457200" rtl="0" algn="just">
              <a:lnSpc>
                <a:spcPct val="100000"/>
              </a:lnSpc>
              <a:spcBef>
                <a:spcPts val="0"/>
              </a:spcBef>
              <a:spcAft>
                <a:spcPts val="0"/>
              </a:spcAft>
              <a:buSzPts val="1626"/>
              <a:buNone/>
            </a:pPr>
            <a:r>
              <a:rPr lang="en-US">
                <a:solidFill>
                  <a:srgbClr val="234271"/>
                </a:solidFill>
              </a:rPr>
              <a:t> De los testigos, su calidad de tales. Testigo de oídas</a:t>
            </a:r>
            <a:endParaRPr/>
          </a:p>
          <a:p>
            <a:pPr indent="-201930" lvl="0" marL="342900" rtl="0" algn="just">
              <a:lnSpc>
                <a:spcPct val="100000"/>
              </a:lnSpc>
              <a:spcBef>
                <a:spcPts val="444"/>
              </a:spcBef>
              <a:spcAft>
                <a:spcPts val="0"/>
              </a:spcAft>
              <a:buClr>
                <a:srgbClr val="7F7F7F"/>
              </a:buClr>
              <a:buSzPts val="2400"/>
              <a:buNone/>
            </a:pPr>
            <a:r>
              <a:t/>
            </a:r>
            <a:endParaRPr>
              <a:solidFill>
                <a:srgbClr val="234271"/>
              </a:solidFill>
            </a:endParaRPr>
          </a:p>
          <a:p>
            <a:pPr indent="0" lvl="0" marL="140970" rtl="0" algn="just">
              <a:lnSpc>
                <a:spcPct val="100000"/>
              </a:lnSpc>
              <a:spcBef>
                <a:spcPts val="444"/>
              </a:spcBef>
              <a:spcAft>
                <a:spcPts val="0"/>
              </a:spcAft>
              <a:buClr>
                <a:srgbClr val="7F7F7F"/>
              </a:buClr>
              <a:buSzPts val="2400"/>
              <a:buNone/>
            </a:pPr>
            <a:r>
              <a:rPr lang="en-US">
                <a:solidFill>
                  <a:srgbClr val="234271"/>
                </a:solidFill>
              </a:rPr>
              <a:t>	Alcance de los bloques</a:t>
            </a:r>
            <a:endParaRPr>
              <a:solidFill>
                <a:srgbClr val="234271"/>
              </a:solidFill>
            </a:endParaRPr>
          </a:p>
          <a:p>
            <a:pPr indent="0" lvl="0" marL="140970" rtl="0" algn="just">
              <a:lnSpc>
                <a:spcPct val="100000"/>
              </a:lnSpc>
              <a:spcBef>
                <a:spcPts val="444"/>
              </a:spcBef>
              <a:spcAft>
                <a:spcPts val="0"/>
              </a:spcAft>
              <a:buClr>
                <a:srgbClr val="7F7F7F"/>
              </a:buClr>
              <a:buSzPts val="2400"/>
              <a:buNone/>
            </a:pPr>
            <a:r>
              <a:rPr lang="en-US">
                <a:solidFill>
                  <a:srgbClr val="234271"/>
                </a:solidFill>
              </a:rPr>
              <a:t> </a:t>
            </a:r>
            <a:endParaRPr>
              <a:solidFill>
                <a:srgbClr val="234271"/>
              </a:solidFill>
            </a:endParaRPr>
          </a:p>
          <a:p>
            <a:pPr indent="0" lvl="0" marL="457200" rtl="0" algn="just">
              <a:lnSpc>
                <a:spcPct val="100000"/>
              </a:lnSpc>
              <a:spcBef>
                <a:spcPts val="444"/>
              </a:spcBef>
              <a:spcAft>
                <a:spcPts val="0"/>
              </a:spcAft>
              <a:buSzPts val="1626"/>
              <a:buNone/>
            </a:pPr>
            <a:r>
              <a:rPr lang="en-US">
                <a:solidFill>
                  <a:srgbClr val="234271"/>
                </a:solidFill>
              </a:rPr>
              <a:t>De los peritos, su calidad de expertos, imparcialidad y los límites de cada especialidad </a:t>
            </a:r>
            <a:endParaRPr/>
          </a:p>
          <a:p>
            <a:pPr indent="-201930" lvl="0" marL="342900" rtl="0" algn="just">
              <a:lnSpc>
                <a:spcPct val="100000"/>
              </a:lnSpc>
              <a:spcBef>
                <a:spcPts val="444"/>
              </a:spcBef>
              <a:spcAft>
                <a:spcPts val="0"/>
              </a:spcAft>
              <a:buClr>
                <a:srgbClr val="7F7F7F"/>
              </a:buClr>
              <a:buSzPts val="2400"/>
              <a:buNone/>
            </a:pPr>
            <a:r>
              <a:t/>
            </a:r>
            <a:endParaRPr>
              <a:solidFill>
                <a:srgbClr val="234271"/>
              </a:solidFill>
            </a:endParaRPr>
          </a:p>
          <a:p>
            <a:pPr indent="0" lvl="0" marL="457200" rtl="0" algn="just">
              <a:lnSpc>
                <a:spcPct val="100000"/>
              </a:lnSpc>
              <a:spcBef>
                <a:spcPts val="444"/>
              </a:spcBef>
              <a:spcAft>
                <a:spcPts val="0"/>
              </a:spcAft>
              <a:buSzPts val="1626"/>
              <a:buNone/>
            </a:pPr>
            <a:r>
              <a:t/>
            </a:r>
            <a:endParaRPr>
              <a:solidFill>
                <a:srgbClr val="234271"/>
              </a:solidFill>
            </a:endParaRPr>
          </a:p>
        </p:txBody>
      </p:sp>
      <p:sp>
        <p:nvSpPr>
          <p:cNvPr id="462" name="Google Shape;462;g1536fbab6da_0_566"/>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63" name="Google Shape;463;g1536fbab6da_0_566"/>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g1536fbab6da_0_566"/>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68" name="Shape 468"/>
        <p:cNvGrpSpPr/>
        <p:nvPr/>
      </p:nvGrpSpPr>
      <p:grpSpPr>
        <a:xfrm>
          <a:off x="0" y="0"/>
          <a:ext cx="0" cy="0"/>
          <a:chOff x="0" y="0"/>
          <a:chExt cx="0" cy="0"/>
        </a:xfrm>
      </p:grpSpPr>
      <p:sp>
        <p:nvSpPr>
          <p:cNvPr id="469" name="Google Shape;469;g139c3bc0c9b_0_8"/>
          <p:cNvSpPr txBox="1"/>
          <p:nvPr>
            <p:ph type="title"/>
          </p:nvPr>
        </p:nvSpPr>
        <p:spPr>
          <a:xfrm>
            <a:off x="457200" y="322475"/>
            <a:ext cx="8229600" cy="1162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t>El Rol del Juez </a:t>
            </a:r>
            <a:endParaRPr sz="5000"/>
          </a:p>
        </p:txBody>
      </p:sp>
      <p:sp>
        <p:nvSpPr>
          <p:cNvPr id="470" name="Google Shape;470;g139c3bc0c9b_0_8"/>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a:bodyPr>
          <a:lstStyle/>
          <a:p>
            <a:pPr indent="0" lvl="0" marL="457200" rtl="0" algn="just">
              <a:lnSpc>
                <a:spcPct val="100000"/>
              </a:lnSpc>
              <a:spcBef>
                <a:spcPts val="0"/>
              </a:spcBef>
              <a:spcAft>
                <a:spcPts val="0"/>
              </a:spcAft>
              <a:buSzPts val="1626"/>
              <a:buNone/>
            </a:pPr>
            <a:r>
              <a:rPr lang="en-US">
                <a:solidFill>
                  <a:srgbClr val="234271"/>
                </a:solidFill>
              </a:rPr>
              <a:t>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Ingresa sólo información de calidad</a:t>
            </a:r>
            <a:endParaRPr>
              <a:solidFill>
                <a:srgbClr val="234271"/>
              </a:solidFill>
            </a:endParaRPr>
          </a:p>
          <a:p>
            <a:pPr indent="0" lvl="0" marL="457200" rtl="0" algn="just">
              <a:lnSpc>
                <a:spcPct val="100000"/>
              </a:lnSpc>
              <a:spcBef>
                <a:spcPts val="0"/>
              </a:spcBef>
              <a:spcAft>
                <a:spcPts val="0"/>
              </a:spcAft>
              <a:buSzPts val="1626"/>
              <a:buNone/>
            </a:pPr>
            <a:r>
              <a:t/>
            </a:r>
            <a:endParaRPr>
              <a:solidFill>
                <a:srgbClr val="234271"/>
              </a:solidFill>
            </a:endParaRPr>
          </a:p>
          <a:p>
            <a:pPr indent="0" lvl="0" marL="457200" rtl="0" algn="just">
              <a:lnSpc>
                <a:spcPct val="100000"/>
              </a:lnSpc>
              <a:spcBef>
                <a:spcPts val="0"/>
              </a:spcBef>
              <a:spcAft>
                <a:spcPts val="0"/>
              </a:spcAft>
              <a:buSzPts val="1626"/>
              <a:buNone/>
            </a:pPr>
            <a:r>
              <a:rPr lang="en-US">
                <a:solidFill>
                  <a:srgbClr val="234271"/>
                </a:solidFill>
              </a:rPr>
              <a:t>No ingresa información que pudiera causar un prejuicio en la convicción del del jurado…</a:t>
            </a:r>
            <a:endParaRPr>
              <a:solidFill>
                <a:srgbClr val="234271"/>
              </a:solidFill>
            </a:endParaRPr>
          </a:p>
        </p:txBody>
      </p:sp>
      <p:sp>
        <p:nvSpPr>
          <p:cNvPr id="471" name="Google Shape;471;g139c3bc0c9b_0_8"/>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72" name="Google Shape;472;g139c3bc0c9b_0_8"/>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139c3bc0c9b_0_8"/>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77" name="Shape 477"/>
        <p:cNvGrpSpPr/>
        <p:nvPr/>
      </p:nvGrpSpPr>
      <p:grpSpPr>
        <a:xfrm>
          <a:off x="0" y="0"/>
          <a:ext cx="0" cy="0"/>
          <a:chOff x="0" y="0"/>
          <a:chExt cx="0" cy="0"/>
        </a:xfrm>
      </p:grpSpPr>
      <p:sp>
        <p:nvSpPr>
          <p:cNvPr id="478" name="Google Shape;478;g1e2244f6a8c_0_0"/>
          <p:cNvSpPr txBox="1"/>
          <p:nvPr>
            <p:ph type="title"/>
          </p:nvPr>
        </p:nvSpPr>
        <p:spPr>
          <a:xfrm>
            <a:off x="457200" y="322475"/>
            <a:ext cx="8229600" cy="1162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5000"/>
              <a:t>Reglas básicas</a:t>
            </a:r>
            <a:endParaRPr sz="5000"/>
          </a:p>
        </p:txBody>
      </p:sp>
      <p:sp>
        <p:nvSpPr>
          <p:cNvPr id="479" name="Google Shape;479;g1e2244f6a8c_0_0"/>
          <p:cNvSpPr txBox="1"/>
          <p:nvPr>
            <p:ph idx="1" type="body"/>
          </p:nvPr>
        </p:nvSpPr>
        <p:spPr>
          <a:xfrm>
            <a:off x="457200" y="1484975"/>
            <a:ext cx="8229600" cy="47523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just">
              <a:lnSpc>
                <a:spcPct val="100000"/>
              </a:lnSpc>
              <a:spcBef>
                <a:spcPts val="0"/>
              </a:spcBef>
              <a:spcAft>
                <a:spcPts val="0"/>
              </a:spcAft>
              <a:buSzPct val="50812"/>
              <a:buNone/>
            </a:pPr>
            <a:r>
              <a:rPr lang="en-US">
                <a:solidFill>
                  <a:srgbClr val="234271"/>
                </a:solidFill>
              </a:rPr>
              <a:t>Ingresa sólo información de calidad</a:t>
            </a:r>
            <a:endParaRPr>
              <a:solidFill>
                <a:srgbClr val="234271"/>
              </a:solidFill>
            </a:endParaRPr>
          </a:p>
          <a:p>
            <a:pPr indent="0" lvl="0" marL="457200" rtl="0" algn="just">
              <a:lnSpc>
                <a:spcPct val="100000"/>
              </a:lnSpc>
              <a:spcBef>
                <a:spcPts val="0"/>
              </a:spcBef>
              <a:spcAft>
                <a:spcPts val="0"/>
              </a:spcAft>
              <a:buSzPct val="50812"/>
              <a:buNone/>
            </a:pPr>
            <a:r>
              <a:t/>
            </a:r>
            <a:endParaRPr>
              <a:solidFill>
                <a:srgbClr val="234271"/>
              </a:solidFill>
            </a:endParaRPr>
          </a:p>
          <a:p>
            <a:pPr indent="0" lvl="0" marL="457200" rtl="0" algn="just">
              <a:lnSpc>
                <a:spcPct val="100000"/>
              </a:lnSpc>
              <a:spcBef>
                <a:spcPts val="0"/>
              </a:spcBef>
              <a:spcAft>
                <a:spcPts val="0"/>
              </a:spcAft>
              <a:buSzPct val="50812"/>
              <a:buNone/>
            </a:pPr>
            <a:r>
              <a:rPr lang="en-US">
                <a:solidFill>
                  <a:srgbClr val="234271"/>
                </a:solidFill>
              </a:rPr>
              <a:t>Prueba pertinente: que corresponde al objeto que quiero probar en el caso.</a:t>
            </a:r>
            <a:endParaRPr>
              <a:solidFill>
                <a:srgbClr val="234271"/>
              </a:solidFill>
            </a:endParaRPr>
          </a:p>
          <a:p>
            <a:pPr indent="0" lvl="0" marL="457200" rtl="0" algn="just">
              <a:lnSpc>
                <a:spcPct val="100000"/>
              </a:lnSpc>
              <a:spcBef>
                <a:spcPts val="0"/>
              </a:spcBef>
              <a:spcAft>
                <a:spcPts val="0"/>
              </a:spcAft>
              <a:buSzPct val="50812"/>
              <a:buNone/>
            </a:pPr>
            <a:r>
              <a:t/>
            </a:r>
            <a:endParaRPr>
              <a:solidFill>
                <a:srgbClr val="234271"/>
              </a:solidFill>
            </a:endParaRPr>
          </a:p>
          <a:p>
            <a:pPr indent="0" lvl="0" marL="457200" rtl="0" algn="just">
              <a:lnSpc>
                <a:spcPct val="100000"/>
              </a:lnSpc>
              <a:spcBef>
                <a:spcPts val="0"/>
              </a:spcBef>
              <a:spcAft>
                <a:spcPts val="0"/>
              </a:spcAft>
              <a:buSzPct val="50812"/>
              <a:buNone/>
            </a:pPr>
            <a:r>
              <a:rPr lang="en-US">
                <a:solidFill>
                  <a:srgbClr val="234271"/>
                </a:solidFill>
              </a:rPr>
              <a:t>Prueba relevante: que corresponde directa o indirectamente entre la evidencia ofrecida y los hechos controvertidos.</a:t>
            </a:r>
            <a:endParaRPr>
              <a:solidFill>
                <a:srgbClr val="234271"/>
              </a:solidFill>
            </a:endParaRPr>
          </a:p>
          <a:p>
            <a:pPr indent="0" lvl="0" marL="457200" rtl="0" algn="just">
              <a:lnSpc>
                <a:spcPct val="100000"/>
              </a:lnSpc>
              <a:spcBef>
                <a:spcPts val="0"/>
              </a:spcBef>
              <a:spcAft>
                <a:spcPts val="0"/>
              </a:spcAft>
              <a:buSzPct val="50812"/>
              <a:buNone/>
            </a:pPr>
            <a:r>
              <a:t/>
            </a:r>
            <a:endParaRPr>
              <a:solidFill>
                <a:srgbClr val="234271"/>
              </a:solidFill>
            </a:endParaRPr>
          </a:p>
          <a:p>
            <a:pPr indent="0" lvl="0" marL="457200" rtl="0" algn="just">
              <a:lnSpc>
                <a:spcPct val="100000"/>
              </a:lnSpc>
              <a:spcBef>
                <a:spcPts val="0"/>
              </a:spcBef>
              <a:spcAft>
                <a:spcPts val="0"/>
              </a:spcAft>
              <a:buSzPct val="50812"/>
              <a:buNone/>
            </a:pPr>
            <a:r>
              <a:rPr lang="en-US">
                <a:solidFill>
                  <a:srgbClr val="234271"/>
                </a:solidFill>
              </a:rPr>
              <a:t> Siempre que:</a:t>
            </a:r>
            <a:endParaRPr>
              <a:solidFill>
                <a:srgbClr val="234271"/>
              </a:solidFill>
            </a:endParaRPr>
          </a:p>
          <a:p>
            <a:pPr indent="-284607" lvl="0" marL="457200" rtl="0" algn="just">
              <a:lnSpc>
                <a:spcPct val="100000"/>
              </a:lnSpc>
              <a:spcBef>
                <a:spcPts val="0"/>
              </a:spcBef>
              <a:spcAft>
                <a:spcPts val="0"/>
              </a:spcAft>
              <a:buClr>
                <a:srgbClr val="234271"/>
              </a:buClr>
              <a:buSzPct val="39375"/>
              <a:buAutoNum type="arabicPeriod"/>
            </a:pPr>
            <a:r>
              <a:rPr lang="en-US">
                <a:solidFill>
                  <a:srgbClr val="234271"/>
                </a:solidFill>
              </a:rPr>
              <a:t>Sea auténtica.</a:t>
            </a:r>
            <a:endParaRPr>
              <a:solidFill>
                <a:srgbClr val="234271"/>
              </a:solidFill>
            </a:endParaRPr>
          </a:p>
          <a:p>
            <a:pPr indent="-284607" lvl="0" marL="457200" rtl="0" algn="just">
              <a:lnSpc>
                <a:spcPct val="100000"/>
              </a:lnSpc>
              <a:spcBef>
                <a:spcPts val="0"/>
              </a:spcBef>
              <a:spcAft>
                <a:spcPts val="0"/>
              </a:spcAft>
              <a:buClr>
                <a:srgbClr val="234271"/>
              </a:buClr>
              <a:buSzPct val="39375"/>
              <a:buAutoNum type="arabicPeriod"/>
            </a:pPr>
            <a:r>
              <a:rPr lang="en-US">
                <a:solidFill>
                  <a:srgbClr val="234271"/>
                </a:solidFill>
              </a:rPr>
              <a:t>No causa perjuicio indebido, eg afectan ánimo del jurado,  fotos sea por su  calidad o cantidad.</a:t>
            </a:r>
            <a:endParaRPr>
              <a:solidFill>
                <a:srgbClr val="234271"/>
              </a:solidFill>
            </a:endParaRPr>
          </a:p>
          <a:p>
            <a:pPr indent="-284607" lvl="0" marL="457200" rtl="0" algn="just">
              <a:lnSpc>
                <a:spcPct val="100000"/>
              </a:lnSpc>
              <a:spcBef>
                <a:spcPts val="0"/>
              </a:spcBef>
              <a:spcAft>
                <a:spcPts val="0"/>
              </a:spcAft>
              <a:buClr>
                <a:srgbClr val="234271"/>
              </a:buClr>
              <a:buSzPct val="39375"/>
              <a:buAutoNum type="arabicPeriod"/>
            </a:pPr>
            <a:r>
              <a:rPr lang="en-US">
                <a:solidFill>
                  <a:srgbClr val="234271"/>
                </a:solidFill>
              </a:rPr>
              <a:t>No aporten más confusión que claridad.</a:t>
            </a:r>
            <a:endParaRPr>
              <a:solidFill>
                <a:srgbClr val="234271"/>
              </a:solidFill>
            </a:endParaRPr>
          </a:p>
          <a:p>
            <a:pPr indent="-284607" lvl="0" marL="457200" rtl="0" algn="just">
              <a:lnSpc>
                <a:spcPct val="100000"/>
              </a:lnSpc>
              <a:spcBef>
                <a:spcPts val="0"/>
              </a:spcBef>
              <a:spcAft>
                <a:spcPts val="0"/>
              </a:spcAft>
              <a:buClr>
                <a:srgbClr val="234271"/>
              </a:buClr>
              <a:buSzPct val="39375"/>
              <a:buAutoNum type="arabicPeriod"/>
            </a:pPr>
            <a:r>
              <a:rPr lang="en-US">
                <a:solidFill>
                  <a:srgbClr val="234271"/>
                </a:solidFill>
              </a:rPr>
              <a:t>Resulten dilatorias para el proceso, escaso aporte vs tiempo que insume su producción.</a:t>
            </a:r>
            <a:endParaRPr>
              <a:solidFill>
                <a:srgbClr val="234271"/>
              </a:solidFill>
            </a:endParaRPr>
          </a:p>
        </p:txBody>
      </p:sp>
      <p:sp>
        <p:nvSpPr>
          <p:cNvPr id="480" name="Google Shape;480;g1e2244f6a8c_0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81" name="Google Shape;481;g1e2244f6a8c_0_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1e2244f6a8c_0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86" name="Shape 486"/>
        <p:cNvGrpSpPr/>
        <p:nvPr/>
      </p:nvGrpSpPr>
      <p:grpSpPr>
        <a:xfrm>
          <a:off x="0" y="0"/>
          <a:ext cx="0" cy="0"/>
          <a:chOff x="0" y="0"/>
          <a:chExt cx="0" cy="0"/>
        </a:xfrm>
      </p:grpSpPr>
      <p:sp>
        <p:nvSpPr>
          <p:cNvPr id="487" name="Google Shape;487;gf5298a18dc_0_2079"/>
          <p:cNvSpPr txBox="1"/>
          <p:nvPr>
            <p:ph type="title"/>
          </p:nvPr>
        </p:nvSpPr>
        <p:spPr>
          <a:xfrm>
            <a:off x="457200" y="0"/>
            <a:ext cx="8229600" cy="2607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t/>
            </a:r>
            <a:endParaRPr/>
          </a:p>
        </p:txBody>
      </p:sp>
      <p:sp>
        <p:nvSpPr>
          <p:cNvPr id="488" name="Google Shape;488;gf5298a18dc_0_2079"/>
          <p:cNvSpPr txBox="1"/>
          <p:nvPr>
            <p:ph idx="1" type="body"/>
          </p:nvPr>
        </p:nvSpPr>
        <p:spPr>
          <a:xfrm>
            <a:off x="457200" y="1124744"/>
            <a:ext cx="8229600" cy="5001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7F7F7F"/>
              </a:buClr>
              <a:buSzPct val="100000"/>
              <a:buNone/>
            </a:pPr>
            <a:r>
              <a:t/>
            </a:r>
            <a:endParaRPr b="1" i="1" sz="12000">
              <a:solidFill>
                <a:srgbClr val="234271"/>
              </a:solidFill>
              <a:latin typeface="Palatino Linotype"/>
              <a:ea typeface="Palatino Linotype"/>
              <a:cs typeface="Palatino Linotype"/>
              <a:sym typeface="Palatino Linotype"/>
            </a:endParaRPr>
          </a:p>
          <a:p>
            <a:pPr indent="0" lvl="0" marL="0" rtl="0" algn="ctr">
              <a:lnSpc>
                <a:spcPct val="100000"/>
              </a:lnSpc>
              <a:spcBef>
                <a:spcPts val="1040"/>
              </a:spcBef>
              <a:spcAft>
                <a:spcPts val="0"/>
              </a:spcAft>
              <a:buClr>
                <a:srgbClr val="234271"/>
              </a:buClr>
              <a:buSzPct val="100000"/>
              <a:buNone/>
            </a:pPr>
            <a:r>
              <a:rPr b="1" i="1" lang="en-US" sz="16000">
                <a:solidFill>
                  <a:srgbClr val="234271"/>
                </a:solidFill>
                <a:latin typeface="Palatino Linotype"/>
                <a:ea typeface="Palatino Linotype"/>
                <a:cs typeface="Palatino Linotype"/>
                <a:sym typeface="Palatino Linotype"/>
              </a:rPr>
              <a:t>Muchas gracias</a:t>
            </a:r>
            <a:endParaRPr/>
          </a:p>
          <a:p>
            <a:pPr indent="-198437" lvl="0" marL="34290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198437" lvl="0" marL="34290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0" lvl="0" marL="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0" lvl="0" marL="0" rtl="0" algn="ctr">
              <a:lnSpc>
                <a:spcPct val="100000"/>
              </a:lnSpc>
              <a:spcBef>
                <a:spcPts val="455"/>
              </a:spcBef>
              <a:spcAft>
                <a:spcPts val="0"/>
              </a:spcAft>
              <a:buClr>
                <a:srgbClr val="7F7F7F"/>
              </a:buClr>
              <a:buSzPct val="100000"/>
              <a:buNone/>
            </a:pPr>
            <a:r>
              <a:t/>
            </a:r>
            <a:endParaRPr b="1" i="1" sz="7000">
              <a:solidFill>
                <a:srgbClr val="234271"/>
              </a:solidFill>
              <a:latin typeface="Palatino Linotype"/>
              <a:ea typeface="Palatino Linotype"/>
              <a:cs typeface="Palatino Linotype"/>
              <a:sym typeface="Palatino Linotype"/>
            </a:endParaRPr>
          </a:p>
          <a:p>
            <a:pPr indent="0" lvl="0" marL="0" rtl="0" algn="l">
              <a:lnSpc>
                <a:spcPct val="100000"/>
              </a:lnSpc>
              <a:spcBef>
                <a:spcPts val="481"/>
              </a:spcBef>
              <a:spcAft>
                <a:spcPts val="0"/>
              </a:spcAft>
              <a:buClr>
                <a:srgbClr val="234271"/>
              </a:buClr>
              <a:buSzPct val="308333"/>
              <a:buNone/>
            </a:pPr>
            <a:r>
              <a:t/>
            </a:r>
            <a:endParaRPr/>
          </a:p>
          <a:p>
            <a:pPr indent="0" lvl="0" marL="0" rtl="0" algn="l">
              <a:lnSpc>
                <a:spcPct val="100000"/>
              </a:lnSpc>
              <a:spcBef>
                <a:spcPts val="481"/>
              </a:spcBef>
              <a:spcAft>
                <a:spcPts val="0"/>
              </a:spcAft>
              <a:buClr>
                <a:srgbClr val="234271"/>
              </a:buClr>
              <a:buSzPct val="308333"/>
              <a:buNone/>
            </a:pPr>
            <a:r>
              <a:t/>
            </a:r>
            <a:endParaRPr/>
          </a:p>
          <a:p>
            <a:pPr indent="0" lvl="0" marL="0" rtl="0" algn="l">
              <a:lnSpc>
                <a:spcPct val="100000"/>
              </a:lnSpc>
              <a:spcBef>
                <a:spcPts val="481"/>
              </a:spcBef>
              <a:spcAft>
                <a:spcPts val="0"/>
              </a:spcAft>
              <a:buClr>
                <a:srgbClr val="234271"/>
              </a:buClr>
              <a:buSzPct val="308333"/>
              <a:buNone/>
            </a:pPr>
            <a:r>
              <a:t/>
            </a:r>
            <a:endParaRPr/>
          </a:p>
          <a:p>
            <a:pPr indent="0" lvl="0" marL="0" rtl="0" algn="ctr">
              <a:lnSpc>
                <a:spcPct val="100000"/>
              </a:lnSpc>
              <a:spcBef>
                <a:spcPts val="520"/>
              </a:spcBef>
              <a:spcAft>
                <a:spcPts val="0"/>
              </a:spcAft>
              <a:buClr>
                <a:srgbClr val="7F7F7F"/>
              </a:buClr>
              <a:buSzPct val="100000"/>
              <a:buNone/>
            </a:pPr>
            <a:r>
              <a:t/>
            </a:r>
            <a:endParaRPr b="1" i="1" sz="8000">
              <a:solidFill>
                <a:srgbClr val="234271"/>
              </a:solidFill>
              <a:latin typeface="Palatino Linotype"/>
              <a:ea typeface="Palatino Linotype"/>
              <a:cs typeface="Palatino Linotype"/>
              <a:sym typeface="Palatino Linotype"/>
            </a:endParaRPr>
          </a:p>
          <a:p>
            <a:pPr indent="0" lvl="0" marL="0" rtl="0" algn="ctr">
              <a:lnSpc>
                <a:spcPct val="100000"/>
              </a:lnSpc>
              <a:spcBef>
                <a:spcPts val="455"/>
              </a:spcBef>
              <a:spcAft>
                <a:spcPts val="0"/>
              </a:spcAft>
              <a:buClr>
                <a:srgbClr val="234271"/>
              </a:buClr>
              <a:buSzPct val="100000"/>
              <a:buNone/>
            </a:pPr>
            <a:r>
              <a:rPr b="1" i="1" lang="en-US" sz="7000">
                <a:solidFill>
                  <a:srgbClr val="234271"/>
                </a:solidFill>
                <a:latin typeface="Palatino Linotype"/>
                <a:ea typeface="Palatino Linotype"/>
                <a:cs typeface="Palatino Linotype"/>
                <a:sym typeface="Palatino Linotype"/>
              </a:rPr>
              <a:t> </a:t>
            </a:r>
            <a:endParaRPr b="1" i="1" sz="7000">
              <a:solidFill>
                <a:srgbClr val="234271"/>
              </a:solidFill>
              <a:latin typeface="Palatino Linotype"/>
              <a:ea typeface="Palatino Linotype"/>
              <a:cs typeface="Palatino Linotype"/>
              <a:sym typeface="Palatino Linotype"/>
            </a:endParaRPr>
          </a:p>
          <a:p>
            <a:pPr indent="0" lvl="0" marL="0" rtl="0" algn="ctr">
              <a:lnSpc>
                <a:spcPct val="100000"/>
              </a:lnSpc>
              <a:spcBef>
                <a:spcPts val="429"/>
              </a:spcBef>
              <a:spcAft>
                <a:spcPts val="0"/>
              </a:spcAft>
              <a:buClr>
                <a:srgbClr val="7F7F7F"/>
              </a:buClr>
              <a:buSzPct val="100000"/>
              <a:buNone/>
            </a:pPr>
            <a:r>
              <a:t/>
            </a:r>
            <a:endParaRPr sz="6600">
              <a:latin typeface="Palatino Linotype"/>
              <a:ea typeface="Palatino Linotype"/>
              <a:cs typeface="Palatino Linotype"/>
              <a:sym typeface="Palatino Linotype"/>
            </a:endParaRPr>
          </a:p>
          <a:p>
            <a:pPr indent="0" lvl="0" marL="0" rtl="0" algn="ctr">
              <a:lnSpc>
                <a:spcPct val="100000"/>
              </a:lnSpc>
              <a:spcBef>
                <a:spcPts val="429"/>
              </a:spcBef>
              <a:spcAft>
                <a:spcPts val="0"/>
              </a:spcAft>
              <a:buClr>
                <a:srgbClr val="7F7F7F"/>
              </a:buClr>
              <a:buSzPct val="100000"/>
              <a:buNone/>
            </a:pPr>
            <a:r>
              <a:t/>
            </a:r>
            <a:endParaRPr sz="6600">
              <a:latin typeface="Palatino Linotype"/>
              <a:ea typeface="Palatino Linotype"/>
              <a:cs typeface="Palatino Linotype"/>
              <a:sym typeface="Palatino Linotype"/>
            </a:endParaRPr>
          </a:p>
          <a:p>
            <a:pPr indent="0" lvl="0" marL="0" rtl="0" algn="ctr">
              <a:lnSpc>
                <a:spcPct val="100000"/>
              </a:lnSpc>
              <a:spcBef>
                <a:spcPts val="429"/>
              </a:spcBef>
              <a:spcAft>
                <a:spcPts val="0"/>
              </a:spcAft>
              <a:buClr>
                <a:srgbClr val="7F7F7F"/>
              </a:buClr>
              <a:buSzPct val="100000"/>
              <a:buNone/>
            </a:pPr>
            <a:r>
              <a:t/>
            </a:r>
            <a:endParaRPr sz="6600">
              <a:latin typeface="Palatino Linotype"/>
              <a:ea typeface="Palatino Linotype"/>
              <a:cs typeface="Palatino Linotype"/>
              <a:sym typeface="Palatino Linotype"/>
            </a:endParaRPr>
          </a:p>
          <a:p>
            <a:pPr indent="-231457" lvl="0" marL="342900" rtl="0" algn="l">
              <a:lnSpc>
                <a:spcPct val="100000"/>
              </a:lnSpc>
              <a:spcBef>
                <a:spcPts val="351"/>
              </a:spcBef>
              <a:spcAft>
                <a:spcPts val="0"/>
              </a:spcAft>
              <a:buClr>
                <a:srgbClr val="7F7F7F"/>
              </a:buClr>
              <a:buSzPct val="100000"/>
              <a:buNone/>
            </a:pPr>
            <a:r>
              <a:t/>
            </a:r>
            <a:endParaRPr sz="5400">
              <a:latin typeface="Palatino Linotype"/>
              <a:ea typeface="Palatino Linotype"/>
              <a:cs typeface="Palatino Linotype"/>
              <a:sym typeface="Palatino Linotype"/>
            </a:endParaRPr>
          </a:p>
          <a:p>
            <a:pPr indent="-276860" lvl="0" marL="342900" rtl="0" algn="l">
              <a:lnSpc>
                <a:spcPct val="100000"/>
              </a:lnSpc>
              <a:spcBef>
                <a:spcPts val="208"/>
              </a:spcBef>
              <a:spcAft>
                <a:spcPts val="0"/>
              </a:spcAft>
              <a:buClr>
                <a:srgbClr val="7F7F7F"/>
              </a:buClr>
              <a:buSzPct val="100000"/>
              <a:buNone/>
            </a:pPr>
            <a:r>
              <a:t/>
            </a:r>
            <a:endParaRPr sz="3200">
              <a:latin typeface="Palatino Linotype"/>
              <a:ea typeface="Palatino Linotype"/>
              <a:cs typeface="Palatino Linotype"/>
              <a:sym typeface="Palatino Linotype"/>
            </a:endParaRPr>
          </a:p>
          <a:p>
            <a:pPr indent="0" lvl="0" marL="0" rtl="0" algn="l">
              <a:lnSpc>
                <a:spcPct val="100000"/>
              </a:lnSpc>
              <a:spcBef>
                <a:spcPts val="455"/>
              </a:spcBef>
              <a:spcAft>
                <a:spcPts val="0"/>
              </a:spcAft>
              <a:buClr>
                <a:srgbClr val="7F7F7F"/>
              </a:buClr>
              <a:buSzPct val="100000"/>
              <a:buNone/>
            </a:pPr>
            <a:r>
              <a:t/>
            </a:r>
            <a:endParaRPr sz="7000">
              <a:solidFill>
                <a:srgbClr val="234271"/>
              </a:solidFill>
              <a:latin typeface="Palatino Linotype"/>
              <a:ea typeface="Palatino Linotype"/>
              <a:cs typeface="Palatino Linotype"/>
              <a:sym typeface="Palatino Linotype"/>
            </a:endParaRPr>
          </a:p>
          <a:p>
            <a:pPr indent="-293370" lvl="0" marL="342900" rtl="0" algn="l">
              <a:lnSpc>
                <a:spcPct val="100000"/>
              </a:lnSpc>
              <a:spcBef>
                <a:spcPts val="156"/>
              </a:spcBef>
              <a:spcAft>
                <a:spcPts val="0"/>
              </a:spcAft>
              <a:buClr>
                <a:srgbClr val="7F7F7F"/>
              </a:buClr>
              <a:buSzPct val="100000"/>
              <a:buNone/>
            </a:pPr>
            <a:r>
              <a:t/>
            </a:r>
            <a:endParaRPr/>
          </a:p>
          <a:p>
            <a:pPr indent="-293370" lvl="0" marL="342900" rtl="0" algn="l">
              <a:lnSpc>
                <a:spcPct val="100000"/>
              </a:lnSpc>
              <a:spcBef>
                <a:spcPts val="156"/>
              </a:spcBef>
              <a:spcAft>
                <a:spcPts val="0"/>
              </a:spcAft>
              <a:buClr>
                <a:srgbClr val="7F7F7F"/>
              </a:buClr>
              <a:buSzPct val="100000"/>
              <a:buNone/>
            </a:pPr>
            <a:r>
              <a:t/>
            </a:r>
            <a:endParaRPr/>
          </a:p>
        </p:txBody>
      </p:sp>
      <p:sp>
        <p:nvSpPr>
          <p:cNvPr id="489" name="Google Shape;489;gf5298a18dc_0_2079"/>
          <p:cNvSpPr txBox="1"/>
          <p:nvPr>
            <p:ph idx="10" type="dt"/>
          </p:nvPr>
        </p:nvSpPr>
        <p:spPr>
          <a:xfrm>
            <a:off x="6363347" y="6356350"/>
            <a:ext cx="2085900" cy="3651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490" name="Google Shape;490;gf5298a18dc_0_2079"/>
          <p:cNvSpPr txBox="1"/>
          <p:nvPr>
            <p:ph idx="11" type="ftr"/>
          </p:nvPr>
        </p:nvSpPr>
        <p:spPr>
          <a:xfrm>
            <a:off x="659165" y="6356350"/>
            <a:ext cx="2847900" cy="3651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f5298a18dc_0_2079"/>
          <p:cNvSpPr txBox="1"/>
          <p:nvPr>
            <p:ph idx="12" type="sldNum"/>
          </p:nvPr>
        </p:nvSpPr>
        <p:spPr>
          <a:xfrm>
            <a:off x="8543278" y="6356350"/>
            <a:ext cx="561900" cy="365100"/>
          </a:xfrm>
          <a:prstGeom prst="rect">
            <a:avLst/>
          </a:prstGeom>
          <a:noFill/>
          <a:ln>
            <a:noFill/>
          </a:ln>
        </p:spPr>
        <p:txBody>
          <a:bodyPr anchorCtr="0" anchor="ctr" bIns="45700" lIns="27425" spcFirstLastPara="1" rIns="45700" wrap="square" tIns="45700">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97" name="Shape 197"/>
        <p:cNvGrpSpPr/>
        <p:nvPr/>
      </p:nvGrpSpPr>
      <p:grpSpPr>
        <a:xfrm>
          <a:off x="0" y="0"/>
          <a:ext cx="0" cy="0"/>
          <a:chOff x="0" y="0"/>
          <a:chExt cx="0" cy="0"/>
        </a:xfrm>
      </p:grpSpPr>
      <p:sp>
        <p:nvSpPr>
          <p:cNvPr id="198" name="Google Shape;198;g1e217ea34eb_0_22"/>
          <p:cNvSpPr txBox="1"/>
          <p:nvPr>
            <p:ph type="title"/>
          </p:nvPr>
        </p:nvSpPr>
        <p:spPr>
          <a:xfrm>
            <a:off x="547275" y="269125"/>
            <a:ext cx="8229600" cy="13956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000"/>
              <a:t>Juicio por Jurados en CABA </a:t>
            </a:r>
            <a:endParaRPr sz="4000"/>
          </a:p>
          <a:p>
            <a:pPr indent="0" lvl="0" marL="0" rtl="0" algn="ctr">
              <a:lnSpc>
                <a:spcPct val="107407"/>
              </a:lnSpc>
              <a:spcBef>
                <a:spcPts val="0"/>
              </a:spcBef>
              <a:spcAft>
                <a:spcPts val="0"/>
              </a:spcAft>
              <a:buClr>
                <a:schemeClr val="dk2"/>
              </a:buClr>
              <a:buSzPts val="5400"/>
              <a:buFont typeface="Palatino Linotype"/>
              <a:buNone/>
            </a:pPr>
            <a:r>
              <a:rPr lang="en-US" sz="4000"/>
              <a:t>Ley 6451</a:t>
            </a:r>
            <a:r>
              <a:rPr lang="en-US" sz="3900"/>
              <a:t> </a:t>
            </a:r>
            <a:r>
              <a:rPr lang="en-US"/>
              <a:t> </a:t>
            </a:r>
            <a:endParaRPr/>
          </a:p>
        </p:txBody>
      </p:sp>
      <p:sp>
        <p:nvSpPr>
          <p:cNvPr id="199" name="Google Shape;199;g1e217ea34eb_0_22"/>
          <p:cNvSpPr txBox="1"/>
          <p:nvPr>
            <p:ph idx="1" type="body"/>
          </p:nvPr>
        </p:nvSpPr>
        <p:spPr>
          <a:xfrm>
            <a:off x="395525" y="1614825"/>
            <a:ext cx="8229600" cy="4795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00000"/>
              </a:lnSpc>
              <a:spcBef>
                <a:spcPts val="360"/>
              </a:spcBef>
              <a:spcAft>
                <a:spcPts val="0"/>
              </a:spcAft>
              <a:buSzPct val="39375"/>
              <a:buNone/>
            </a:pPr>
            <a:r>
              <a:rPr b="1" lang="en-US"/>
              <a:t>1.</a:t>
            </a:r>
            <a:r>
              <a:rPr lang="en-US"/>
              <a:t> Jurado de 12 titulares y 2 suplentes, al menos 5 hombres y 5 mujeres y no más de 6. </a:t>
            </a:r>
            <a:endParaRPr/>
          </a:p>
          <a:p>
            <a:pPr indent="0" lvl="0" marL="0" rtl="0" algn="just">
              <a:lnSpc>
                <a:spcPct val="100000"/>
              </a:lnSpc>
              <a:spcBef>
                <a:spcPts val="360"/>
              </a:spcBef>
              <a:spcAft>
                <a:spcPts val="0"/>
              </a:spcAft>
              <a:buSzPct val="39375"/>
              <a:buNone/>
            </a:pPr>
            <a:r>
              <a:rPr b="1" lang="en-US"/>
              <a:t>2.</a:t>
            </a:r>
            <a:r>
              <a:rPr lang="en-US"/>
              <a:t> Producción íntegra de la prueba en debate, excepto anticipo jurisdiccional, el jurado no tiene acceso al legajo de investigación.</a:t>
            </a:r>
            <a:endParaRPr/>
          </a:p>
          <a:p>
            <a:pPr indent="0" lvl="0" marL="0" rtl="0" algn="just">
              <a:lnSpc>
                <a:spcPct val="100000"/>
              </a:lnSpc>
              <a:spcBef>
                <a:spcPts val="360"/>
              </a:spcBef>
              <a:spcAft>
                <a:spcPts val="0"/>
              </a:spcAft>
              <a:buSzPct val="39375"/>
              <a:buNone/>
            </a:pPr>
            <a:r>
              <a:rPr b="1" lang="en-US"/>
              <a:t>3.</a:t>
            </a:r>
            <a:r>
              <a:rPr lang="en-US"/>
              <a:t> Veredicto se alcanza sólo por unanimidad, caso contrario se declara estancado y puede darse un nuevo juicio.</a:t>
            </a:r>
            <a:endParaRPr/>
          </a:p>
          <a:p>
            <a:pPr indent="0" lvl="0" marL="0" rtl="0" algn="just">
              <a:lnSpc>
                <a:spcPct val="100000"/>
              </a:lnSpc>
              <a:spcBef>
                <a:spcPts val="360"/>
              </a:spcBef>
              <a:spcAft>
                <a:spcPts val="0"/>
              </a:spcAft>
              <a:buSzPct val="39375"/>
              <a:buNone/>
            </a:pPr>
            <a:r>
              <a:rPr b="1" lang="en-US"/>
              <a:t>4.</a:t>
            </a:r>
            <a:r>
              <a:rPr lang="en-US"/>
              <a:t> Contra el veredicto de no culpabilidad y la sentencia absolutoria no hay recurso alguno.</a:t>
            </a:r>
            <a:endParaRPr/>
          </a:p>
          <a:p>
            <a:pPr indent="0" lvl="0" marL="0" rtl="0" algn="just">
              <a:lnSpc>
                <a:spcPct val="100000"/>
              </a:lnSpc>
              <a:spcBef>
                <a:spcPts val="360"/>
              </a:spcBef>
              <a:spcAft>
                <a:spcPts val="0"/>
              </a:spcAft>
              <a:buSzPct val="39375"/>
              <a:buNone/>
            </a:pPr>
            <a:r>
              <a:rPr b="1" lang="en-US"/>
              <a:t>5</a:t>
            </a:r>
            <a:r>
              <a:rPr lang="en-US"/>
              <a:t>. Irrenunciable,delitos +20 incluso tentativa.</a:t>
            </a:r>
            <a:endParaRPr/>
          </a:p>
        </p:txBody>
      </p:sp>
      <p:sp>
        <p:nvSpPr>
          <p:cNvPr id="200" name="Google Shape;200;g1e217ea34eb_0_22"/>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01" name="Google Shape;201;g1e217ea34eb_0_22"/>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1e217ea34eb_0_22"/>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06" name="Shape 206"/>
        <p:cNvGrpSpPr/>
        <p:nvPr/>
      </p:nvGrpSpPr>
      <p:grpSpPr>
        <a:xfrm>
          <a:off x="0" y="0"/>
          <a:ext cx="0" cy="0"/>
          <a:chOff x="0" y="0"/>
          <a:chExt cx="0" cy="0"/>
        </a:xfrm>
      </p:grpSpPr>
      <p:sp>
        <p:nvSpPr>
          <p:cNvPr id="207" name="Google Shape;207;g1e217ea34eb_0_14"/>
          <p:cNvSpPr txBox="1"/>
          <p:nvPr>
            <p:ph type="title"/>
          </p:nvPr>
        </p:nvSpPr>
        <p:spPr>
          <a:xfrm>
            <a:off x="467550" y="365100"/>
            <a:ext cx="8229600" cy="10215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400"/>
              <a:t>Temario 1er Encuentro</a:t>
            </a:r>
            <a:r>
              <a:rPr lang="en-US" sz="3900"/>
              <a:t> </a:t>
            </a:r>
            <a:r>
              <a:rPr lang="en-US"/>
              <a:t> </a:t>
            </a:r>
            <a:endParaRPr/>
          </a:p>
        </p:txBody>
      </p:sp>
      <p:sp>
        <p:nvSpPr>
          <p:cNvPr id="208" name="Google Shape;208;g1e217ea34eb_0_14"/>
          <p:cNvSpPr txBox="1"/>
          <p:nvPr>
            <p:ph idx="1" type="body"/>
          </p:nvPr>
        </p:nvSpPr>
        <p:spPr>
          <a:xfrm>
            <a:off x="395525" y="1488512"/>
            <a:ext cx="8229600" cy="49215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260"/>
              <a:buNone/>
            </a:pPr>
            <a:r>
              <a:rPr lang="en-US"/>
              <a:t>1. Aspectos Generales de Litigación en Juicio por Jurados </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2. Teoría del Caso para Jurados </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3. Convenciones probatorias. uso y estrategias para su implementación</a:t>
            </a:r>
            <a:endParaRPr/>
          </a:p>
        </p:txBody>
      </p:sp>
      <p:sp>
        <p:nvSpPr>
          <p:cNvPr id="209" name="Google Shape;209;g1e217ea34eb_0_14"/>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10" name="Google Shape;210;g1e217ea34eb_0_14"/>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1e217ea34eb_0_14"/>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15" name="Shape 215"/>
        <p:cNvGrpSpPr/>
        <p:nvPr/>
      </p:nvGrpSpPr>
      <p:grpSpPr>
        <a:xfrm>
          <a:off x="0" y="0"/>
          <a:ext cx="0" cy="0"/>
          <a:chOff x="0" y="0"/>
          <a:chExt cx="0" cy="0"/>
        </a:xfrm>
      </p:grpSpPr>
      <p:sp>
        <p:nvSpPr>
          <p:cNvPr id="216" name="Google Shape;216;g1536fbab6da_0_18"/>
          <p:cNvSpPr txBox="1"/>
          <p:nvPr>
            <p:ph type="title"/>
          </p:nvPr>
        </p:nvSpPr>
        <p:spPr>
          <a:xfrm>
            <a:off x="467550" y="365100"/>
            <a:ext cx="8229600" cy="742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400"/>
              <a:t>¿Couching Ontológico ?</a:t>
            </a:r>
            <a:r>
              <a:rPr lang="en-US" sz="3900"/>
              <a:t> </a:t>
            </a:r>
            <a:r>
              <a:rPr lang="en-US"/>
              <a:t> </a:t>
            </a:r>
            <a:endParaRPr/>
          </a:p>
        </p:txBody>
      </p:sp>
      <p:sp>
        <p:nvSpPr>
          <p:cNvPr id="217" name="Google Shape;217;g1536fbab6da_0_18"/>
          <p:cNvSpPr txBox="1"/>
          <p:nvPr>
            <p:ph idx="1" type="body"/>
          </p:nvPr>
        </p:nvSpPr>
        <p:spPr>
          <a:xfrm>
            <a:off x="395525" y="1187574"/>
            <a:ext cx="8229600" cy="52224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360"/>
              </a:spcBef>
              <a:spcAft>
                <a:spcPts val="0"/>
              </a:spcAft>
              <a:buSzPts val="1260"/>
              <a:buNone/>
            </a:pPr>
            <a:r>
              <a:rPr lang="en-US"/>
              <a:t>1. Relax , todos empezamos así</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2. Esta es mi casa.</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3. Me tengo que divertir</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4. Estoy preparado, ordenado y tengo confianza en mí mismo, sin arrogancias.</a:t>
            </a:r>
            <a:endParaRPr/>
          </a:p>
          <a:p>
            <a:pPr indent="0" lvl="0" marL="0" rtl="0" algn="just">
              <a:lnSpc>
                <a:spcPct val="100000"/>
              </a:lnSpc>
              <a:spcBef>
                <a:spcPts val="360"/>
              </a:spcBef>
              <a:spcAft>
                <a:spcPts val="0"/>
              </a:spcAft>
              <a:buSzPts val="1260"/>
              <a:buNone/>
            </a:pPr>
            <a:r>
              <a:t/>
            </a:r>
            <a:endParaRPr/>
          </a:p>
          <a:p>
            <a:pPr indent="0" lvl="0" marL="0" rtl="0" algn="just">
              <a:lnSpc>
                <a:spcPct val="100000"/>
              </a:lnSpc>
              <a:spcBef>
                <a:spcPts val="360"/>
              </a:spcBef>
              <a:spcAft>
                <a:spcPts val="0"/>
              </a:spcAft>
              <a:buSzPts val="1260"/>
              <a:buNone/>
            </a:pPr>
            <a:r>
              <a:rPr lang="en-US"/>
              <a:t>5. Conocimiento, preparación y capacidad.</a:t>
            </a:r>
            <a:endParaRPr/>
          </a:p>
        </p:txBody>
      </p:sp>
      <p:sp>
        <p:nvSpPr>
          <p:cNvPr id="218" name="Google Shape;218;g1536fbab6da_0_18"/>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19" name="Google Shape;219;g1536fbab6da_0_18"/>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1536fbab6da_0_18"/>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24" name="Shape 224"/>
        <p:cNvGrpSpPr/>
        <p:nvPr/>
      </p:nvGrpSpPr>
      <p:grpSpPr>
        <a:xfrm>
          <a:off x="0" y="0"/>
          <a:ext cx="0" cy="0"/>
          <a:chOff x="0" y="0"/>
          <a:chExt cx="0" cy="0"/>
        </a:xfrm>
      </p:grpSpPr>
      <p:sp>
        <p:nvSpPr>
          <p:cNvPr id="225" name="Google Shape;225;g139708c81cc_0_0"/>
          <p:cNvSpPr txBox="1"/>
          <p:nvPr>
            <p:ph type="title"/>
          </p:nvPr>
        </p:nvSpPr>
        <p:spPr>
          <a:xfrm>
            <a:off x="467550" y="365100"/>
            <a:ext cx="8229600" cy="7422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400"/>
              <a:t>Reglas Básicas  </a:t>
            </a:r>
            <a:r>
              <a:rPr lang="en-US"/>
              <a:t> </a:t>
            </a:r>
            <a:endParaRPr/>
          </a:p>
        </p:txBody>
      </p:sp>
      <p:sp>
        <p:nvSpPr>
          <p:cNvPr id="226" name="Google Shape;226;g139708c81cc_0_0"/>
          <p:cNvSpPr txBox="1"/>
          <p:nvPr>
            <p:ph idx="1" type="body"/>
          </p:nvPr>
        </p:nvSpPr>
        <p:spPr>
          <a:xfrm>
            <a:off x="395525" y="1187574"/>
            <a:ext cx="8229600" cy="5222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00000"/>
              </a:lnSpc>
              <a:spcBef>
                <a:spcPts val="360"/>
              </a:spcBef>
              <a:spcAft>
                <a:spcPts val="0"/>
              </a:spcAft>
              <a:buSzPct val="46323"/>
              <a:buNone/>
            </a:pPr>
            <a:r>
              <a:rPr lang="en-US"/>
              <a:t>1. Olvidar todo lo que está escrito en la causa o legajo, planificar el trabajo fiscal de cara a lo que voy a poder reproducir en el debate.</a:t>
            </a:r>
            <a:endParaRPr/>
          </a:p>
          <a:p>
            <a:pPr indent="0" lvl="0" marL="0" rtl="0" algn="just">
              <a:lnSpc>
                <a:spcPct val="100000"/>
              </a:lnSpc>
              <a:spcBef>
                <a:spcPts val="360"/>
              </a:spcBef>
              <a:spcAft>
                <a:spcPts val="0"/>
              </a:spcAft>
              <a:buSzPct val="46323"/>
              <a:buNone/>
            </a:pPr>
            <a:r>
              <a:t/>
            </a:r>
            <a:endParaRPr/>
          </a:p>
          <a:p>
            <a:pPr indent="0" lvl="0" marL="0" rtl="0" algn="just">
              <a:lnSpc>
                <a:spcPct val="100000"/>
              </a:lnSpc>
              <a:spcBef>
                <a:spcPts val="360"/>
              </a:spcBef>
              <a:spcAft>
                <a:spcPts val="0"/>
              </a:spcAft>
              <a:buSzPct val="46323"/>
              <a:buNone/>
            </a:pPr>
            <a:r>
              <a:rPr lang="en-US"/>
              <a:t>2.  Soslayar el resultado de incidencias procesales vinculadas a la libertad de los acusados.</a:t>
            </a:r>
            <a:endParaRPr/>
          </a:p>
          <a:p>
            <a:pPr indent="0" lvl="0" marL="0" rtl="0" algn="just">
              <a:lnSpc>
                <a:spcPct val="100000"/>
              </a:lnSpc>
              <a:spcBef>
                <a:spcPts val="360"/>
              </a:spcBef>
              <a:spcAft>
                <a:spcPts val="0"/>
              </a:spcAft>
              <a:buSzPct val="46323"/>
              <a:buNone/>
            </a:pPr>
            <a:r>
              <a:t/>
            </a:r>
            <a:endParaRPr/>
          </a:p>
          <a:p>
            <a:pPr indent="0" lvl="0" marL="0" rtl="0" algn="just">
              <a:lnSpc>
                <a:spcPct val="100000"/>
              </a:lnSpc>
              <a:spcBef>
                <a:spcPts val="360"/>
              </a:spcBef>
              <a:spcAft>
                <a:spcPts val="0"/>
              </a:spcAft>
              <a:buSzPct val="46323"/>
              <a:buNone/>
            </a:pPr>
            <a:r>
              <a:rPr lang="en-US"/>
              <a:t>3. Plantear el caso en lógica común, de un ciudadano y no en criterios jurídicos, mucho menos sin son de difícil comprensión.</a:t>
            </a:r>
            <a:endParaRPr/>
          </a:p>
          <a:p>
            <a:pPr indent="0" lvl="0" marL="0" rtl="0" algn="just">
              <a:lnSpc>
                <a:spcPct val="100000"/>
              </a:lnSpc>
              <a:spcBef>
                <a:spcPts val="360"/>
              </a:spcBef>
              <a:spcAft>
                <a:spcPts val="0"/>
              </a:spcAft>
              <a:buSzPct val="46323"/>
              <a:buNone/>
            </a:pPr>
            <a:r>
              <a:t/>
            </a:r>
            <a:endParaRPr/>
          </a:p>
          <a:p>
            <a:pPr indent="0" lvl="0" marL="0" rtl="0" algn="just">
              <a:lnSpc>
                <a:spcPct val="100000"/>
              </a:lnSpc>
              <a:spcBef>
                <a:spcPts val="360"/>
              </a:spcBef>
              <a:spcAft>
                <a:spcPts val="0"/>
              </a:spcAft>
              <a:buSzPct val="46323"/>
              <a:buNone/>
            </a:pPr>
            <a:r>
              <a:rPr lang="en-US"/>
              <a:t>4. Jamás subestimar al jurado</a:t>
            </a:r>
            <a:endParaRPr/>
          </a:p>
          <a:p>
            <a:pPr indent="0" lvl="0" marL="0" rtl="0" algn="just">
              <a:lnSpc>
                <a:spcPct val="100000"/>
              </a:lnSpc>
              <a:spcBef>
                <a:spcPts val="360"/>
              </a:spcBef>
              <a:spcAft>
                <a:spcPts val="0"/>
              </a:spcAft>
              <a:buSzPct val="46323"/>
              <a:buNone/>
            </a:pPr>
            <a:r>
              <a:t/>
            </a:r>
            <a:endParaRPr/>
          </a:p>
          <a:p>
            <a:pPr indent="0" lvl="0" marL="0" rtl="0" algn="just">
              <a:lnSpc>
                <a:spcPct val="100000"/>
              </a:lnSpc>
              <a:spcBef>
                <a:spcPts val="360"/>
              </a:spcBef>
              <a:spcAft>
                <a:spcPts val="0"/>
              </a:spcAft>
              <a:buSzPct val="46323"/>
              <a:buNone/>
            </a:pPr>
            <a:r>
              <a:t/>
            </a:r>
            <a:endParaRPr/>
          </a:p>
        </p:txBody>
      </p:sp>
      <p:sp>
        <p:nvSpPr>
          <p:cNvPr id="227" name="Google Shape;227;g139708c81cc_0_0"/>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28" name="Google Shape;228;g139708c81cc_0_0"/>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139708c81cc_0_0"/>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f62fa017db_0_0"/>
          <p:cNvSpPr txBox="1"/>
          <p:nvPr>
            <p:ph type="title"/>
          </p:nvPr>
        </p:nvSpPr>
        <p:spPr>
          <a:xfrm>
            <a:off x="304800" y="5410200"/>
            <a:ext cx="8610600" cy="882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en-US"/>
              <a:t>Diferencias  entre Juicio Técnico vs Jurados</a:t>
            </a:r>
            <a:endParaRPr/>
          </a:p>
        </p:txBody>
      </p:sp>
      <p:sp>
        <p:nvSpPr>
          <p:cNvPr id="235" name="Google Shape;235;gf62fa017db_0_0"/>
          <p:cNvSpPr txBox="1"/>
          <p:nvPr>
            <p:ph idx="1" type="body"/>
          </p:nvPr>
        </p:nvSpPr>
        <p:spPr>
          <a:xfrm>
            <a:off x="281450" y="276300"/>
            <a:ext cx="4290600" cy="7599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360"/>
              </a:spcBef>
              <a:spcAft>
                <a:spcPts val="0"/>
              </a:spcAft>
              <a:buSzPts val="1260"/>
              <a:buNone/>
            </a:pPr>
            <a:r>
              <a:rPr lang="en-US"/>
              <a:t>Juicio por Jueces Profesionales</a:t>
            </a:r>
            <a:endParaRPr/>
          </a:p>
        </p:txBody>
      </p:sp>
      <p:sp>
        <p:nvSpPr>
          <p:cNvPr id="236" name="Google Shape;236;gf62fa017db_0_0"/>
          <p:cNvSpPr txBox="1"/>
          <p:nvPr>
            <p:ph idx="12" type="sldNum"/>
          </p:nvPr>
        </p:nvSpPr>
        <p:spPr>
          <a:xfrm>
            <a:off x="8229600" y="6477000"/>
            <a:ext cx="762000" cy="246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7" name="Google Shape;237;gf62fa017db_0_0"/>
          <p:cNvSpPr txBox="1"/>
          <p:nvPr>
            <p:ph idx="2" type="body"/>
          </p:nvPr>
        </p:nvSpPr>
        <p:spPr>
          <a:xfrm>
            <a:off x="4645025" y="207225"/>
            <a:ext cx="4292100" cy="8289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360"/>
              </a:spcBef>
              <a:spcAft>
                <a:spcPts val="0"/>
              </a:spcAft>
              <a:buSzPts val="1260"/>
              <a:buNone/>
            </a:pPr>
            <a:r>
              <a:rPr lang="en-US"/>
              <a:t>Juicio por Jurados Populares</a:t>
            </a:r>
            <a:endParaRPr/>
          </a:p>
        </p:txBody>
      </p:sp>
      <p:sp>
        <p:nvSpPr>
          <p:cNvPr id="238" name="Google Shape;238;gf62fa017db_0_0"/>
          <p:cNvSpPr txBox="1"/>
          <p:nvPr>
            <p:ph idx="3" type="body"/>
          </p:nvPr>
        </p:nvSpPr>
        <p:spPr>
          <a:xfrm>
            <a:off x="281444" y="1316037"/>
            <a:ext cx="4290600" cy="3941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100000"/>
              </a:lnSpc>
              <a:spcBef>
                <a:spcPts val="480"/>
              </a:spcBef>
              <a:spcAft>
                <a:spcPts val="0"/>
              </a:spcAft>
              <a:buSzPct val="90322"/>
              <a:buNone/>
            </a:pPr>
            <a:r>
              <a:rPr lang="en-US"/>
              <a:t>.Amplio conocimiento de la ley de fondo y forma.</a:t>
            </a:r>
            <a:endParaRPr/>
          </a:p>
          <a:p>
            <a:pPr indent="0" lvl="0" marL="0" rtl="0" algn="just">
              <a:lnSpc>
                <a:spcPct val="100000"/>
              </a:lnSpc>
              <a:spcBef>
                <a:spcPts val="480"/>
              </a:spcBef>
              <a:spcAft>
                <a:spcPts val="0"/>
              </a:spcAft>
              <a:buSzPct val="90322"/>
              <a:buNone/>
            </a:pPr>
            <a:r>
              <a:t/>
            </a:r>
            <a:endParaRPr/>
          </a:p>
          <a:p>
            <a:pPr indent="0" lvl="0" marL="0" rtl="0" algn="just">
              <a:lnSpc>
                <a:spcPct val="100000"/>
              </a:lnSpc>
              <a:spcBef>
                <a:spcPts val="480"/>
              </a:spcBef>
              <a:spcAft>
                <a:spcPts val="0"/>
              </a:spcAft>
              <a:buSzPct val="90322"/>
              <a:buNone/>
            </a:pPr>
            <a:r>
              <a:rPr lang="en-US"/>
              <a:t>. Conocimientos de los contenidos de las ciencias auxiliares del derecho.</a:t>
            </a:r>
            <a:endParaRPr/>
          </a:p>
          <a:p>
            <a:pPr indent="0" lvl="0" marL="0" rtl="0" algn="just">
              <a:lnSpc>
                <a:spcPct val="100000"/>
              </a:lnSpc>
              <a:spcBef>
                <a:spcPts val="480"/>
              </a:spcBef>
              <a:spcAft>
                <a:spcPts val="0"/>
              </a:spcAft>
              <a:buSzPct val="90322"/>
              <a:buNone/>
            </a:pPr>
            <a:r>
              <a:t/>
            </a:r>
            <a:endParaRPr/>
          </a:p>
          <a:p>
            <a:pPr indent="0" lvl="0" marL="0" rtl="0" algn="just">
              <a:lnSpc>
                <a:spcPct val="100000"/>
              </a:lnSpc>
              <a:spcBef>
                <a:spcPts val="480"/>
              </a:spcBef>
              <a:spcAft>
                <a:spcPts val="0"/>
              </a:spcAft>
              <a:buSzPct val="90322"/>
              <a:buNone/>
            </a:pPr>
            <a:r>
              <a:rPr lang="en-US"/>
              <a:t>. Su formación presupone apego a la ley.</a:t>
            </a:r>
            <a:endParaRPr/>
          </a:p>
          <a:p>
            <a:pPr indent="0" lvl="0" marL="0" rtl="0" algn="just">
              <a:lnSpc>
                <a:spcPct val="100000"/>
              </a:lnSpc>
              <a:spcBef>
                <a:spcPts val="480"/>
              </a:spcBef>
              <a:spcAft>
                <a:spcPts val="0"/>
              </a:spcAft>
              <a:buSzPct val="90322"/>
              <a:buNone/>
            </a:pPr>
            <a:r>
              <a:t/>
            </a:r>
            <a:endParaRPr/>
          </a:p>
          <a:p>
            <a:pPr indent="0" lvl="0" marL="0" rtl="0" algn="just">
              <a:lnSpc>
                <a:spcPct val="100000"/>
              </a:lnSpc>
              <a:spcBef>
                <a:spcPts val="480"/>
              </a:spcBef>
              <a:spcAft>
                <a:spcPts val="0"/>
              </a:spcAft>
              <a:buSzPct val="90322"/>
              <a:buNone/>
            </a:pPr>
            <a:r>
              <a:rPr lang="en-US"/>
              <a:t>. Imparcialidad presunta.</a:t>
            </a:r>
            <a:endParaRPr/>
          </a:p>
          <a:p>
            <a:pPr indent="0" lvl="0" marL="0" rtl="0" algn="just">
              <a:lnSpc>
                <a:spcPct val="100000"/>
              </a:lnSpc>
              <a:spcBef>
                <a:spcPts val="480"/>
              </a:spcBef>
              <a:spcAft>
                <a:spcPts val="0"/>
              </a:spcAft>
              <a:buSzPct val="90322"/>
              <a:buNone/>
            </a:pPr>
            <a:r>
              <a:t/>
            </a:r>
            <a:endParaRPr/>
          </a:p>
          <a:p>
            <a:pPr indent="0" lvl="0" marL="0" rtl="0" algn="just">
              <a:lnSpc>
                <a:spcPct val="100000"/>
              </a:lnSpc>
              <a:spcBef>
                <a:spcPts val="480"/>
              </a:spcBef>
              <a:spcAft>
                <a:spcPts val="0"/>
              </a:spcAft>
              <a:buSzPct val="90322"/>
              <a:buNone/>
            </a:pPr>
            <a:r>
              <a:rPr lang="en-US"/>
              <a:t>. Sin necesidad de implicación subjetiva</a:t>
            </a:r>
            <a:endParaRPr/>
          </a:p>
          <a:p>
            <a:pPr indent="0" lvl="0" marL="0" rtl="0" algn="l">
              <a:lnSpc>
                <a:spcPct val="100000"/>
              </a:lnSpc>
              <a:spcBef>
                <a:spcPts val="480"/>
              </a:spcBef>
              <a:spcAft>
                <a:spcPts val="0"/>
              </a:spcAft>
              <a:buSzPct val="90322"/>
              <a:buNone/>
            </a:pPr>
            <a:r>
              <a:t/>
            </a:r>
            <a:endParaRPr/>
          </a:p>
        </p:txBody>
      </p:sp>
      <p:sp>
        <p:nvSpPr>
          <p:cNvPr id="239" name="Google Shape;239;gf62fa017db_0_0"/>
          <p:cNvSpPr txBox="1"/>
          <p:nvPr>
            <p:ph idx="4" type="body"/>
          </p:nvPr>
        </p:nvSpPr>
        <p:spPr>
          <a:xfrm>
            <a:off x="4648730" y="1316037"/>
            <a:ext cx="4288500" cy="3941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480"/>
              </a:spcBef>
              <a:spcAft>
                <a:spcPts val="0"/>
              </a:spcAft>
              <a:buSzPts val="1680"/>
              <a:buNone/>
            </a:pPr>
            <a:r>
              <a:rPr lang="en-US"/>
              <a:t>.</a:t>
            </a:r>
            <a:r>
              <a:rPr lang="en-US" sz="1800"/>
              <a:t>Por ley sin formación legal</a:t>
            </a:r>
            <a:endParaRPr sz="1800"/>
          </a:p>
          <a:p>
            <a:pPr indent="0" lvl="0" marL="0" rtl="0" algn="l">
              <a:lnSpc>
                <a:spcPct val="100000"/>
              </a:lnSpc>
              <a:spcBef>
                <a:spcPts val="480"/>
              </a:spcBef>
              <a:spcAft>
                <a:spcPts val="0"/>
              </a:spcAft>
              <a:buSzPts val="1680"/>
              <a:buNone/>
            </a:pPr>
            <a:r>
              <a:t/>
            </a:r>
            <a:endParaRPr sz="1800"/>
          </a:p>
          <a:p>
            <a:pPr indent="0" lvl="0" marL="0" rtl="0" algn="l">
              <a:lnSpc>
                <a:spcPct val="100000"/>
              </a:lnSpc>
              <a:spcBef>
                <a:spcPts val="480"/>
              </a:spcBef>
              <a:spcAft>
                <a:spcPts val="0"/>
              </a:spcAft>
              <a:buSzPts val="1680"/>
              <a:buNone/>
            </a:pPr>
            <a:r>
              <a:rPr lang="en-US" sz="1800"/>
              <a:t>. En general sin conocimientos de las ciencias auxiliares.</a:t>
            </a:r>
            <a:endParaRPr sz="1800"/>
          </a:p>
          <a:p>
            <a:pPr indent="0" lvl="0" marL="0" rtl="0" algn="l">
              <a:lnSpc>
                <a:spcPct val="100000"/>
              </a:lnSpc>
              <a:spcBef>
                <a:spcPts val="480"/>
              </a:spcBef>
              <a:spcAft>
                <a:spcPts val="0"/>
              </a:spcAft>
              <a:buSzPts val="1680"/>
              <a:buNone/>
            </a:pPr>
            <a:r>
              <a:t/>
            </a:r>
            <a:endParaRPr sz="1800"/>
          </a:p>
          <a:p>
            <a:pPr indent="0" lvl="0" marL="0" rtl="0" algn="l">
              <a:lnSpc>
                <a:spcPct val="100000"/>
              </a:lnSpc>
              <a:spcBef>
                <a:spcPts val="480"/>
              </a:spcBef>
              <a:spcAft>
                <a:spcPts val="0"/>
              </a:spcAft>
              <a:buSzPts val="1680"/>
              <a:buNone/>
            </a:pPr>
            <a:r>
              <a:rPr lang="en-US"/>
              <a:t>. </a:t>
            </a:r>
            <a:r>
              <a:rPr lang="en-US" sz="1800"/>
              <a:t>Apego desconocido a la ley.</a:t>
            </a:r>
            <a:endParaRPr sz="1800"/>
          </a:p>
          <a:p>
            <a:pPr indent="0" lvl="0" marL="0" rtl="0" algn="l">
              <a:lnSpc>
                <a:spcPct val="100000"/>
              </a:lnSpc>
              <a:spcBef>
                <a:spcPts val="480"/>
              </a:spcBef>
              <a:spcAft>
                <a:spcPts val="0"/>
              </a:spcAft>
              <a:buSzPts val="1680"/>
              <a:buNone/>
            </a:pPr>
            <a:r>
              <a:t/>
            </a:r>
            <a:endParaRPr sz="1800"/>
          </a:p>
          <a:p>
            <a:pPr indent="0" lvl="0" marL="0" rtl="0" algn="l">
              <a:lnSpc>
                <a:spcPct val="100000"/>
              </a:lnSpc>
              <a:spcBef>
                <a:spcPts val="480"/>
              </a:spcBef>
              <a:spcAft>
                <a:spcPts val="0"/>
              </a:spcAft>
              <a:buSzPts val="1680"/>
              <a:buNone/>
            </a:pPr>
            <a:r>
              <a:rPr lang="en-US" sz="1800"/>
              <a:t>. Imparcialidad a determinar por las partes</a:t>
            </a:r>
            <a:endParaRPr sz="1800"/>
          </a:p>
          <a:p>
            <a:pPr indent="0" lvl="0" marL="0" rtl="0" algn="l">
              <a:lnSpc>
                <a:spcPct val="100000"/>
              </a:lnSpc>
              <a:spcBef>
                <a:spcPts val="480"/>
              </a:spcBef>
              <a:spcAft>
                <a:spcPts val="0"/>
              </a:spcAft>
              <a:buSzPts val="1680"/>
              <a:buNone/>
            </a:pPr>
            <a:r>
              <a:t/>
            </a:r>
            <a:endParaRPr sz="1800"/>
          </a:p>
          <a:p>
            <a:pPr indent="0" lvl="0" marL="0" rtl="0" algn="l">
              <a:lnSpc>
                <a:spcPct val="100000"/>
              </a:lnSpc>
              <a:spcBef>
                <a:spcPts val="480"/>
              </a:spcBef>
              <a:spcAft>
                <a:spcPts val="0"/>
              </a:spcAft>
              <a:buSzPts val="1680"/>
              <a:buNone/>
            </a:pPr>
            <a:r>
              <a:t/>
            </a:r>
            <a:endParaRPr sz="1800"/>
          </a:p>
          <a:p>
            <a:pPr indent="0" lvl="0" marL="0" rtl="0" algn="l">
              <a:lnSpc>
                <a:spcPct val="100000"/>
              </a:lnSpc>
              <a:spcBef>
                <a:spcPts val="480"/>
              </a:spcBef>
              <a:spcAft>
                <a:spcPts val="0"/>
              </a:spcAft>
              <a:buSzPts val="1680"/>
              <a:buNone/>
            </a:pPr>
            <a:r>
              <a:rPr lang="en-US" sz="1800"/>
              <a:t>. Posible necesidad de implicar al jurado con el caso y la ley específica</a:t>
            </a:r>
            <a:endParaRPr sz="1800"/>
          </a:p>
          <a:p>
            <a:pPr indent="0" lvl="0" marL="0" rtl="0" algn="l">
              <a:lnSpc>
                <a:spcPct val="100000"/>
              </a:lnSpc>
              <a:spcBef>
                <a:spcPts val="480"/>
              </a:spcBef>
              <a:spcAft>
                <a:spcPts val="0"/>
              </a:spcAft>
              <a:buSzPts val="1680"/>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43" name="Shape 243"/>
        <p:cNvGrpSpPr/>
        <p:nvPr/>
      </p:nvGrpSpPr>
      <p:grpSpPr>
        <a:xfrm>
          <a:off x="0" y="0"/>
          <a:ext cx="0" cy="0"/>
          <a:chOff x="0" y="0"/>
          <a:chExt cx="0" cy="0"/>
        </a:xfrm>
      </p:grpSpPr>
      <p:sp>
        <p:nvSpPr>
          <p:cNvPr id="244" name="Google Shape;244;g1536fbab6da_0_9"/>
          <p:cNvSpPr txBox="1"/>
          <p:nvPr>
            <p:ph type="title"/>
          </p:nvPr>
        </p:nvSpPr>
        <p:spPr>
          <a:xfrm>
            <a:off x="467550" y="116627"/>
            <a:ext cx="8229600" cy="9690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Palatino Linotype"/>
              <a:buNone/>
            </a:pPr>
            <a:r>
              <a:rPr lang="en-US" sz="4200"/>
              <a:t>La teoría del caso  </a:t>
            </a:r>
            <a:endParaRPr sz="4200"/>
          </a:p>
        </p:txBody>
      </p:sp>
      <p:sp>
        <p:nvSpPr>
          <p:cNvPr id="245" name="Google Shape;245;g1536fbab6da_0_9"/>
          <p:cNvSpPr txBox="1"/>
          <p:nvPr>
            <p:ph idx="1" type="body"/>
          </p:nvPr>
        </p:nvSpPr>
        <p:spPr>
          <a:xfrm>
            <a:off x="395525" y="1187475"/>
            <a:ext cx="8229600" cy="5222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20000"/>
              </a:lnSpc>
              <a:spcBef>
                <a:spcPts val="0"/>
              </a:spcBef>
              <a:spcAft>
                <a:spcPts val="0"/>
              </a:spcAft>
              <a:buClr>
                <a:schemeClr val="dk1"/>
              </a:buClr>
              <a:buSzPct val="100000"/>
              <a:buFont typeface="Arial"/>
              <a:buNone/>
            </a:pPr>
            <a:r>
              <a:rPr lang="en-US" sz="2400">
                <a:solidFill>
                  <a:schemeClr val="dk1"/>
                </a:solidFill>
                <a:latin typeface="Gill Sans"/>
                <a:ea typeface="Gill Sans"/>
                <a:cs typeface="Gill Sans"/>
                <a:sym typeface="Gill Sans"/>
              </a:rPr>
              <a:t>Método de trabajo, propio del sistema acusatorio que busca presentar en forma clara y precisa al juzgador los hechos penalmente relevantes, las pruebas que le dan sustento y los fundamentos jurídicos en que se apoyan, comprendiendo entonces un análisis fáctico, jurídico y probatorio, independiente y contradictorio para cada una de las partes.</a:t>
            </a:r>
            <a:endParaRPr sz="2000">
              <a:solidFill>
                <a:schemeClr val="dk1"/>
              </a:solidFill>
              <a:latin typeface="Gill Sans"/>
              <a:ea typeface="Gill Sans"/>
              <a:cs typeface="Gill Sans"/>
              <a:sym typeface="Gill Sans"/>
            </a:endParaRPr>
          </a:p>
          <a:p>
            <a:pPr indent="0" lvl="0" marL="0" rtl="0" algn="just">
              <a:lnSpc>
                <a:spcPct val="120000"/>
              </a:lnSpc>
              <a:spcBef>
                <a:spcPts val="1000"/>
              </a:spcBef>
              <a:spcAft>
                <a:spcPts val="0"/>
              </a:spcAft>
              <a:buClr>
                <a:schemeClr val="dk1"/>
              </a:buClr>
              <a:buSzPct val="100000"/>
              <a:buFont typeface="Arial"/>
              <a:buNone/>
            </a:pPr>
            <a:r>
              <a:rPr lang="en-US" sz="2400">
                <a:solidFill>
                  <a:schemeClr val="dk1"/>
                </a:solidFill>
                <a:latin typeface="Gill Sans"/>
                <a:ea typeface="Gill Sans"/>
                <a:cs typeface="Gill Sans"/>
                <a:sym typeface="Gill Sans"/>
              </a:rPr>
              <a:t>Abarca</a:t>
            </a:r>
            <a:r>
              <a:rPr lang="en-US" sz="2400">
                <a:solidFill>
                  <a:schemeClr val="dk1"/>
                </a:solidFill>
                <a:latin typeface="Gill Sans"/>
                <a:ea typeface="Gill Sans"/>
                <a:cs typeface="Gill Sans"/>
                <a:sym typeface="Gill Sans"/>
              </a:rPr>
              <a:t> entonces los siguientes extremos:</a:t>
            </a:r>
            <a:endParaRPr sz="2000">
              <a:solidFill>
                <a:schemeClr val="dk1"/>
              </a:solidFill>
              <a:latin typeface="Gill Sans"/>
              <a:ea typeface="Gill Sans"/>
              <a:cs typeface="Gill Sans"/>
              <a:sym typeface="Gill Sans"/>
            </a:endParaRPr>
          </a:p>
          <a:p>
            <a:pPr indent="-358140" lvl="0" marL="457200" rtl="0" algn="just">
              <a:lnSpc>
                <a:spcPct val="120000"/>
              </a:lnSpc>
              <a:spcBef>
                <a:spcPts val="1000"/>
              </a:spcBef>
              <a:spcAft>
                <a:spcPts val="0"/>
              </a:spcAft>
              <a:buClr>
                <a:schemeClr val="dk1"/>
              </a:buClr>
              <a:buSzPct val="100000"/>
              <a:buFont typeface="Gill Sans"/>
              <a:buAutoNum type="arabicPeriod"/>
            </a:pPr>
            <a:r>
              <a:rPr lang="en-US" sz="2400">
                <a:solidFill>
                  <a:schemeClr val="dk1"/>
                </a:solidFill>
                <a:latin typeface="Gill Sans"/>
                <a:ea typeface="Gill Sans"/>
                <a:cs typeface="Gill Sans"/>
                <a:sym typeface="Gill Sans"/>
              </a:rPr>
              <a:t>Cuales son los hechos que voy a probar</a:t>
            </a:r>
            <a:endParaRPr sz="2000">
              <a:solidFill>
                <a:schemeClr val="dk1"/>
              </a:solidFill>
              <a:latin typeface="Gill Sans"/>
              <a:ea typeface="Gill Sans"/>
              <a:cs typeface="Gill Sans"/>
              <a:sym typeface="Gill Sans"/>
            </a:endParaRPr>
          </a:p>
          <a:p>
            <a:pPr indent="-358140" lvl="0" marL="457200" rtl="0" algn="just">
              <a:lnSpc>
                <a:spcPct val="120000"/>
              </a:lnSpc>
              <a:spcBef>
                <a:spcPts val="0"/>
              </a:spcBef>
              <a:spcAft>
                <a:spcPts val="0"/>
              </a:spcAft>
              <a:buClr>
                <a:schemeClr val="dk1"/>
              </a:buClr>
              <a:buSzPct val="100000"/>
              <a:buFont typeface="Gill Sans"/>
              <a:buAutoNum type="arabicPeriod"/>
            </a:pPr>
            <a:r>
              <a:rPr lang="en-US" sz="2400">
                <a:solidFill>
                  <a:schemeClr val="dk1"/>
                </a:solidFill>
                <a:latin typeface="Gill Sans"/>
                <a:ea typeface="Gill Sans"/>
                <a:cs typeface="Gill Sans"/>
                <a:sym typeface="Gill Sans"/>
              </a:rPr>
              <a:t>Que clase de prueba voy a presentar,  como y quienes son las personas que la van a introducir al juicio.</a:t>
            </a:r>
            <a:endParaRPr sz="2000">
              <a:solidFill>
                <a:schemeClr val="dk1"/>
              </a:solidFill>
              <a:latin typeface="Gill Sans"/>
              <a:ea typeface="Gill Sans"/>
              <a:cs typeface="Gill Sans"/>
              <a:sym typeface="Gill Sans"/>
            </a:endParaRPr>
          </a:p>
          <a:p>
            <a:pPr indent="-358140" lvl="0" marL="457200" rtl="0" algn="just">
              <a:lnSpc>
                <a:spcPct val="120000"/>
              </a:lnSpc>
              <a:spcBef>
                <a:spcPts val="0"/>
              </a:spcBef>
              <a:spcAft>
                <a:spcPts val="0"/>
              </a:spcAft>
              <a:buClr>
                <a:schemeClr val="dk1"/>
              </a:buClr>
              <a:buSzPct val="100000"/>
              <a:buFont typeface="Gill Sans"/>
              <a:buAutoNum type="arabicPeriod"/>
            </a:pPr>
            <a:r>
              <a:rPr lang="en-US" sz="2400">
                <a:solidFill>
                  <a:schemeClr val="dk1"/>
                </a:solidFill>
                <a:latin typeface="Gill Sans"/>
                <a:ea typeface="Gill Sans"/>
                <a:cs typeface="Gill Sans"/>
                <a:sym typeface="Gill Sans"/>
              </a:rPr>
              <a:t>Cual es la ley que pretendo aplicar, con todos sus elementos. </a:t>
            </a:r>
            <a:endParaRPr sz="2000">
              <a:solidFill>
                <a:schemeClr val="dk1"/>
              </a:solidFill>
              <a:latin typeface="Gill Sans"/>
              <a:ea typeface="Gill Sans"/>
              <a:cs typeface="Gill Sans"/>
              <a:sym typeface="Gill Sans"/>
            </a:endParaRPr>
          </a:p>
          <a:p>
            <a:pPr indent="0" lvl="0" marL="0" rtl="0" algn="just">
              <a:lnSpc>
                <a:spcPct val="120000"/>
              </a:lnSpc>
              <a:spcBef>
                <a:spcPts val="1000"/>
              </a:spcBef>
              <a:spcAft>
                <a:spcPts val="0"/>
              </a:spcAft>
              <a:buClr>
                <a:schemeClr val="dk1"/>
              </a:buClr>
              <a:buSzPct val="100000"/>
              <a:buNone/>
            </a:pPr>
            <a:r>
              <a:rPr lang="en-US" sz="2400">
                <a:solidFill>
                  <a:schemeClr val="dk1"/>
                </a:solidFill>
                <a:latin typeface="Gill Sans"/>
                <a:ea typeface="Gill Sans"/>
                <a:cs typeface="Gill Sans"/>
                <a:sym typeface="Gill Sans"/>
              </a:rPr>
              <a:t>4.    Fortalezas y debilidades del caso de cada parte</a:t>
            </a:r>
            <a:endParaRPr sz="2400">
              <a:solidFill>
                <a:schemeClr val="dk1"/>
              </a:solidFill>
              <a:latin typeface="Gill Sans"/>
              <a:ea typeface="Gill Sans"/>
              <a:cs typeface="Gill Sans"/>
              <a:sym typeface="Gill Sans"/>
            </a:endParaRPr>
          </a:p>
          <a:p>
            <a:pPr indent="0" lvl="0" marL="0" rtl="0" algn="just">
              <a:lnSpc>
                <a:spcPct val="120000"/>
              </a:lnSpc>
              <a:spcBef>
                <a:spcPts val="1000"/>
              </a:spcBef>
              <a:spcAft>
                <a:spcPts val="0"/>
              </a:spcAft>
              <a:buClr>
                <a:schemeClr val="dk1"/>
              </a:buClr>
              <a:buSzPct val="100000"/>
              <a:buFont typeface="Arial"/>
              <a:buNone/>
            </a:pPr>
            <a:r>
              <a:rPr lang="en-US" sz="2400">
                <a:solidFill>
                  <a:schemeClr val="dk1"/>
                </a:solidFill>
                <a:latin typeface="Gill Sans"/>
                <a:ea typeface="Gill Sans"/>
                <a:cs typeface="Gill Sans"/>
                <a:sym typeface="Gill Sans"/>
              </a:rPr>
              <a:t>5.    Lema del caso si fuera posible “No es No”, salgo a comprar y no sé si vuelvo.</a:t>
            </a:r>
            <a:endParaRPr sz="2400">
              <a:solidFill>
                <a:schemeClr val="dk1"/>
              </a:solidFill>
              <a:latin typeface="Gill Sans"/>
              <a:ea typeface="Gill Sans"/>
              <a:cs typeface="Gill Sans"/>
              <a:sym typeface="Gill Sans"/>
            </a:endParaRPr>
          </a:p>
          <a:p>
            <a:pPr indent="-190500" lvl="0" marL="342900" rtl="0" algn="l">
              <a:lnSpc>
                <a:spcPct val="100000"/>
              </a:lnSpc>
              <a:spcBef>
                <a:spcPts val="480"/>
              </a:spcBef>
              <a:spcAft>
                <a:spcPts val="0"/>
              </a:spcAft>
              <a:buClr>
                <a:srgbClr val="7F7F7F"/>
              </a:buClr>
              <a:buSzPct val="75000"/>
              <a:buNone/>
            </a:pPr>
            <a:r>
              <a:t/>
            </a:r>
            <a:endParaRPr b="1">
              <a:solidFill>
                <a:srgbClr val="567292"/>
              </a:solidFill>
              <a:latin typeface="Palatino Linotype"/>
              <a:ea typeface="Palatino Linotype"/>
              <a:cs typeface="Palatino Linotype"/>
              <a:sym typeface="Palatino Linotype"/>
            </a:endParaRPr>
          </a:p>
        </p:txBody>
      </p:sp>
      <p:sp>
        <p:nvSpPr>
          <p:cNvPr id="246" name="Google Shape;246;g1536fbab6da_0_9"/>
          <p:cNvSpPr txBox="1"/>
          <p:nvPr>
            <p:ph idx="10" type="dt"/>
          </p:nvPr>
        </p:nvSpPr>
        <p:spPr>
          <a:xfrm>
            <a:off x="6477000" y="76200"/>
            <a:ext cx="2514600" cy="288900"/>
          </a:xfrm>
          <a:prstGeom prst="rect">
            <a:avLst/>
          </a:prstGeom>
          <a:noFill/>
          <a:ln>
            <a:noFill/>
          </a:ln>
        </p:spPr>
        <p:txBody>
          <a:bodyPr anchorCtr="0" anchor="ctr" bIns="45700" lIns="91425" spcFirstLastPara="1" rIns="45700" wrap="square" tIns="45700">
            <a:noAutofit/>
          </a:bodyPr>
          <a:lstStyle/>
          <a:p>
            <a:pPr indent="0" lvl="0" marL="0" rtl="0" algn="r">
              <a:lnSpc>
                <a:spcPct val="100000"/>
              </a:lnSpc>
              <a:spcBef>
                <a:spcPts val="0"/>
              </a:spcBef>
              <a:spcAft>
                <a:spcPts val="0"/>
              </a:spcAft>
              <a:buSzPts val="1400"/>
              <a:buNone/>
            </a:pPr>
            <a:r>
              <a:t/>
            </a:r>
            <a:endParaRPr/>
          </a:p>
        </p:txBody>
      </p:sp>
      <p:sp>
        <p:nvSpPr>
          <p:cNvPr id="247" name="Google Shape;247;g1536fbab6da_0_9"/>
          <p:cNvSpPr txBox="1"/>
          <p:nvPr>
            <p:ph idx="11" type="ftr"/>
          </p:nvPr>
        </p:nvSpPr>
        <p:spPr>
          <a:xfrm>
            <a:off x="3581400" y="76200"/>
            <a:ext cx="2895600" cy="288900"/>
          </a:xfrm>
          <a:prstGeom prst="rect">
            <a:avLst/>
          </a:prstGeom>
          <a:noFill/>
          <a:ln>
            <a:noFill/>
          </a:ln>
        </p:spPr>
        <p:txBody>
          <a:bodyPr anchorCtr="0" anchor="ctr" bIns="45700" lIns="45700"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1536fbab6da_0_9"/>
          <p:cNvSpPr txBox="1"/>
          <p:nvPr>
            <p:ph idx="12" type="sldNum"/>
          </p:nvPr>
        </p:nvSpPr>
        <p:spPr>
          <a:xfrm>
            <a:off x="8229600" y="6473952"/>
            <a:ext cx="759000" cy="246900"/>
          </a:xfrm>
          <a:prstGeom prst="rect">
            <a:avLst/>
          </a:prstGeom>
          <a:noFill/>
          <a:ln>
            <a:noFill/>
          </a:ln>
        </p:spPr>
        <p:txBody>
          <a:bodyPr anchorCtr="0" anchor="ctr" bIns="45700" lIns="27425" spcFirstLastPara="1" rIns="45700"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2021-03-10T21:57:16Z</dcterms:created>
  <dc:creator>Windows User</dc:creator>
</cp:coreProperties>
</file>